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Libre Franklin"/>
      <p:regular r:id="rId27"/>
      <p:bold r:id="rId28"/>
      <p:italic r:id="rId29"/>
      <p:boldItalic r:id="rId30"/>
    </p:embeddedFont>
    <p:embeddedFont>
      <p:font typeface="Poppins"/>
      <p:regular r:id="rId31"/>
      <p:bold r:id="rId32"/>
      <p:italic r:id="rId33"/>
      <p:boldItalic r:id="rId34"/>
    </p:embeddedFont>
    <p:embeddedFont>
      <p:font typeface="Poppins Light"/>
      <p:regular r:id="rId35"/>
      <p:bold r:id="rId36"/>
      <p:italic r:id="rId37"/>
      <p:boldItalic r:id="rId38"/>
    </p:embeddedFont>
    <p:embeddedFont>
      <p:font typeface="Poppins Medium"/>
      <p:regular r:id="rId39"/>
      <p:bold r:id="rId40"/>
      <p:italic r:id="rId41"/>
      <p:boldItalic r:id="rId42"/>
    </p:embeddedFont>
    <p:embeddedFont>
      <p:font typeface="Libre Franklin Medium"/>
      <p:regular r:id="rId43"/>
      <p:bold r:id="rId44"/>
      <p:italic r:id="rId45"/>
      <p:boldItalic r:id="rId46"/>
    </p:embeddedFont>
    <p:embeddedFont>
      <p:font typeface="Poppins SemiBold"/>
      <p:regular r:id="rId47"/>
      <p:bold r:id="rId48"/>
      <p:italic r:id="rId49"/>
      <p:boldItalic r:id="rId50"/>
    </p:embeddedFont>
    <p:embeddedFont>
      <p:font typeface="Poppins ExtraBold"/>
      <p:bold r:id="rId51"/>
      <p:boldItalic r:id="rId52"/>
    </p:embeddedFont>
    <p:embeddedFont>
      <p:font typeface="Comfortaa"/>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444ED8D-C11D-4209-809A-E1AAD0117289}">
  <a:tblStyle styleId="{0444ED8D-C11D-4209-809A-E1AAD01172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Medium-bold.fntdata"/><Relationship Id="rId42" Type="http://schemas.openxmlformats.org/officeDocument/2006/relationships/font" Target="fonts/PoppinsMedium-boldItalic.fntdata"/><Relationship Id="rId41" Type="http://schemas.openxmlformats.org/officeDocument/2006/relationships/font" Target="fonts/PoppinsMedium-italic.fntdata"/><Relationship Id="rId44" Type="http://schemas.openxmlformats.org/officeDocument/2006/relationships/font" Target="fonts/LibreFranklinMedium-bold.fntdata"/><Relationship Id="rId43" Type="http://schemas.openxmlformats.org/officeDocument/2006/relationships/font" Target="fonts/LibreFranklinMedium-regular.fntdata"/><Relationship Id="rId46" Type="http://schemas.openxmlformats.org/officeDocument/2006/relationships/font" Target="fonts/LibreFranklinMedium-boldItalic.fntdata"/><Relationship Id="rId45" Type="http://schemas.openxmlformats.org/officeDocument/2006/relationships/font" Target="fonts/LibreFranklin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SemiBold-bold.fntdata"/><Relationship Id="rId47" Type="http://schemas.openxmlformats.org/officeDocument/2006/relationships/font" Target="fonts/PoppinsSemiBold-regular.fntdata"/><Relationship Id="rId49" Type="http://schemas.openxmlformats.org/officeDocument/2006/relationships/font" Target="fonts/Poppins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regular.fntdata"/><Relationship Id="rId30" Type="http://schemas.openxmlformats.org/officeDocument/2006/relationships/font" Target="fonts/LibreFranklin-boldItalic.fntdata"/><Relationship Id="rId33" Type="http://schemas.openxmlformats.org/officeDocument/2006/relationships/font" Target="fonts/Poppins-italic.fntdata"/><Relationship Id="rId32" Type="http://schemas.openxmlformats.org/officeDocument/2006/relationships/font" Target="fonts/Poppins-bold.fntdata"/><Relationship Id="rId35" Type="http://schemas.openxmlformats.org/officeDocument/2006/relationships/font" Target="fonts/PoppinsLight-regular.fntdata"/><Relationship Id="rId34" Type="http://schemas.openxmlformats.org/officeDocument/2006/relationships/font" Target="fonts/Poppins-boldItalic.fntdata"/><Relationship Id="rId37" Type="http://schemas.openxmlformats.org/officeDocument/2006/relationships/font" Target="fonts/PoppinsLight-italic.fntdata"/><Relationship Id="rId36" Type="http://schemas.openxmlformats.org/officeDocument/2006/relationships/font" Target="fonts/PoppinsLight-bold.fntdata"/><Relationship Id="rId39" Type="http://schemas.openxmlformats.org/officeDocument/2006/relationships/font" Target="fonts/PoppinsMedium-regular.fntdata"/><Relationship Id="rId38" Type="http://schemas.openxmlformats.org/officeDocument/2006/relationships/font" Target="fonts/Poppins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ibreFranklin-bold.fntdata"/><Relationship Id="rId27" Type="http://schemas.openxmlformats.org/officeDocument/2006/relationships/font" Target="fonts/LibreFranklin-regular.fntdata"/><Relationship Id="rId29" Type="http://schemas.openxmlformats.org/officeDocument/2006/relationships/font" Target="fonts/LibreFranklin-italic.fntdata"/><Relationship Id="rId51" Type="http://schemas.openxmlformats.org/officeDocument/2006/relationships/font" Target="fonts/PoppinsExtraBold-bold.fntdata"/><Relationship Id="rId50" Type="http://schemas.openxmlformats.org/officeDocument/2006/relationships/font" Target="fonts/PoppinsSemiBold-boldItalic.fntdata"/><Relationship Id="rId53" Type="http://schemas.openxmlformats.org/officeDocument/2006/relationships/font" Target="fonts/Comfortaa-regular.fntdata"/><Relationship Id="rId52" Type="http://schemas.openxmlformats.org/officeDocument/2006/relationships/font" Target="fonts/PoppinsExtraBold-bold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Comfortaa-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1588" y="0"/>
            <a:ext cx="2971800" cy="457200"/>
          </a:xfrm>
          <a:prstGeom prst="rect">
            <a:avLst/>
          </a:prstGeom>
          <a:noFill/>
          <a:ln>
            <a:noFill/>
          </a:ln>
        </p:spPr>
        <p:txBody>
          <a:bodyPr anchorCtr="0" anchor="t" bIns="45700" lIns="91425" spcFirstLastPara="1" rIns="91425" wrap="square" tIns="45700">
            <a:noAutofit/>
          </a:bodyPr>
          <a:lstStyle>
            <a:lvl1pPr lvl="0" marR="0" rtl="1"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3886200" y="8685213"/>
            <a:ext cx="2971800" cy="457200"/>
          </a:xfrm>
          <a:prstGeom prst="rect">
            <a:avLst/>
          </a:prstGeom>
          <a:noFill/>
          <a:ln>
            <a:noFill/>
          </a:ln>
        </p:spPr>
        <p:txBody>
          <a:bodyPr anchorCtr="0" anchor="b" bIns="45700" lIns="91425" spcFirstLastPara="1" rIns="91425" wrap="square" tIns="45700">
            <a:noAutofit/>
          </a:bodyPr>
          <a:lstStyle>
            <a:lvl1pPr lvl="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1588" y="8685213"/>
            <a:ext cx="2971800" cy="457200"/>
          </a:xfrm>
          <a:prstGeom prst="rect">
            <a:avLst/>
          </a:prstGeom>
          <a:noFill/>
          <a:ln>
            <a:noFill/>
          </a:ln>
        </p:spPr>
        <p:txBody>
          <a:bodyPr anchorCtr="0" anchor="b" bIns="45700" lIns="91425" spcFirstLastPara="1" rIns="91425" wrap="square" tIns="45700">
            <a:noAutofit/>
          </a:bodyPr>
          <a:lstStyle/>
          <a:p>
            <a:pPr indent="0" lvl="0" marL="0" marR="0" rtl="1"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 name="Google Shape;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2b9a0239b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2b9a0239b_0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g72b9a0239b_0_88: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2b9a0239b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2b9a0239b_0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72b9a0239b_0_94: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2b9a0239b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2b9a0239b_0_1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72b9a0239b_0_103: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2b9a0239b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2b9a0239b_0_1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72b9a0239b_0_109: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2b9a0239b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2b9a0239b_0_1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72b9a0239b_0_156: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2b9a0239b_0_1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2b9a0239b_0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72b9a0239b_0_179: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23287211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232872116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7232872116_0_1: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2b9a0239b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2b9a0239b_0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72b9a0239b_0_144: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2b9a0239b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2b9a0239b_0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72b9a0239b_0_212: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2b9a0239b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2b9a0239b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72b9a0239b_0_136: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72b9a0239b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72b9a0239b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g72b9a0239b_0_61: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2b9a02998_2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2b9a02998_2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72b9a02998_20_67: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232872116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232872116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7232872116_0_26: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2b9a0239b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2b9a0239b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72b9a0239b_0_125: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232872116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232872116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g7232872116_0_9: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2b9a0239b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2b9a0239b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72b9a0239b_0_68: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2b9a0239b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2b9a0239b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72b9a0239b_0_81: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2b9a0239b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2b9a0239b_0_1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72b9a0239b_0_150:notes"/>
          <p:cNvSpPr txBox="1"/>
          <p:nvPr>
            <p:ph idx="12" type="sldNum"/>
          </p:nvPr>
        </p:nvSpPr>
        <p:spPr>
          <a:xfrm>
            <a:off x="1588" y="8685213"/>
            <a:ext cx="2971800" cy="457200"/>
          </a:xfrm>
          <a:prstGeom prst="rect">
            <a:avLst/>
          </a:prstGeom>
        </p:spPr>
        <p:txBody>
          <a:bodyPr anchorCtr="0" anchor="b" bIns="45700" lIns="91425" spcFirstLastPara="1" rIns="91425" wrap="square" tIns="45700">
            <a:noAutofit/>
          </a:bodyPr>
          <a:lstStyle/>
          <a:p>
            <a:pPr indent="0" lvl="0" marL="0" rtl="1" algn="l">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ותוכן"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822960" y="274320"/>
            <a:ext cx="7521000" cy="411600"/>
          </a:xfrm>
          <a:prstGeom prst="rect">
            <a:avLst/>
          </a:prstGeom>
          <a:noFill/>
          <a:ln>
            <a:noFill/>
          </a:ln>
        </p:spPr>
        <p:txBody>
          <a:bodyPr anchorCtr="0" anchor="ctr" bIns="45700" lIns="91425" spcFirstLastPara="1" rIns="91425" wrap="square" tIns="45700">
            <a:noAutofit/>
          </a:bodyPr>
          <a:lstStyle>
            <a:lvl1pPr lvl="0" rtl="1" algn="l">
              <a:lnSpc>
                <a:spcPct val="10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13"/>
          <p:cNvSpPr txBox="1"/>
          <p:nvPr>
            <p:ph idx="1" type="body"/>
          </p:nvPr>
        </p:nvSpPr>
        <p:spPr>
          <a:xfrm>
            <a:off x="822960" y="825471"/>
            <a:ext cx="7521000" cy="2685000"/>
          </a:xfrm>
          <a:prstGeom prst="rect">
            <a:avLst/>
          </a:prstGeom>
          <a:noFill/>
          <a:ln>
            <a:noFill/>
          </a:ln>
        </p:spPr>
        <p:txBody>
          <a:bodyPr anchorCtr="0" anchor="t" bIns="45700" lIns="91425" spcFirstLastPara="1" rIns="91425" wrap="square" tIns="45700">
            <a:noAutofit/>
          </a:bodyPr>
          <a:lstStyle>
            <a:lvl1pPr indent="-228600" lvl="0" marL="457200" rtl="1" algn="r">
              <a:lnSpc>
                <a:spcPct val="100000"/>
              </a:lnSpc>
              <a:spcBef>
                <a:spcPts val="800"/>
              </a:spcBef>
              <a:spcAft>
                <a:spcPts val="0"/>
              </a:spcAft>
              <a:buClr>
                <a:schemeClr val="dk1"/>
              </a:buClr>
              <a:buSzPts val="1800"/>
              <a:buNone/>
              <a:defRPr/>
            </a:lvl1pPr>
            <a:lvl2pPr indent="-342900" lvl="1" marL="914400" rtl="1" algn="r">
              <a:lnSpc>
                <a:spcPct val="100000"/>
              </a:lnSpc>
              <a:spcBef>
                <a:spcPts val="300"/>
              </a:spcBef>
              <a:spcAft>
                <a:spcPts val="0"/>
              </a:spcAft>
              <a:buSzPts val="1800"/>
              <a:buChar char="▪"/>
              <a:defRPr/>
            </a:lvl2pPr>
            <a:lvl3pPr indent="-342900" lvl="2" marL="1371600" rtl="1" algn="r">
              <a:lnSpc>
                <a:spcPct val="100000"/>
              </a:lnSpc>
              <a:spcBef>
                <a:spcPts val="300"/>
              </a:spcBef>
              <a:spcAft>
                <a:spcPts val="0"/>
              </a:spcAft>
              <a:buSzPts val="1800"/>
              <a:buChar char="▪"/>
              <a:defRPr/>
            </a:lvl3pPr>
            <a:lvl4pPr indent="-342900" lvl="3" marL="1828800" rtl="1" algn="r">
              <a:lnSpc>
                <a:spcPct val="100000"/>
              </a:lnSpc>
              <a:spcBef>
                <a:spcPts val="300"/>
              </a:spcBef>
              <a:spcAft>
                <a:spcPts val="0"/>
              </a:spcAft>
              <a:buSzPts val="1800"/>
              <a:buChar char="▪"/>
              <a:defRPr/>
            </a:lvl4pPr>
            <a:lvl5pPr indent="-342900" lvl="4" marL="2286000" rtl="1" algn="r">
              <a:lnSpc>
                <a:spcPct val="100000"/>
              </a:lnSpc>
              <a:spcBef>
                <a:spcPts val="300"/>
              </a:spcBef>
              <a:spcAft>
                <a:spcPts val="0"/>
              </a:spcAft>
              <a:buSzPts val="1800"/>
              <a:buChar char="▪"/>
              <a:defRPr/>
            </a:lvl5pPr>
            <a:lvl6pPr indent="-342900" lvl="5" marL="2743200" rtl="1" algn="r">
              <a:lnSpc>
                <a:spcPct val="100000"/>
              </a:lnSpc>
              <a:spcBef>
                <a:spcPts val="300"/>
              </a:spcBef>
              <a:spcAft>
                <a:spcPts val="0"/>
              </a:spcAft>
              <a:buSzPts val="1800"/>
              <a:buChar char="▪"/>
              <a:defRPr/>
            </a:lvl6pPr>
            <a:lvl7pPr indent="-342900" lvl="6" marL="3200400" rtl="1" algn="r">
              <a:lnSpc>
                <a:spcPct val="100000"/>
              </a:lnSpc>
              <a:spcBef>
                <a:spcPts val="300"/>
              </a:spcBef>
              <a:spcAft>
                <a:spcPts val="0"/>
              </a:spcAft>
              <a:buSzPts val="1800"/>
              <a:buChar char="▪"/>
              <a:defRPr/>
            </a:lvl7pPr>
            <a:lvl8pPr indent="-342900" lvl="7" marL="3657600" rtl="1" algn="r">
              <a:lnSpc>
                <a:spcPct val="100000"/>
              </a:lnSpc>
              <a:spcBef>
                <a:spcPts val="300"/>
              </a:spcBef>
              <a:spcAft>
                <a:spcPts val="0"/>
              </a:spcAft>
              <a:buSzPts val="1800"/>
              <a:buChar char="▪"/>
              <a:defRPr/>
            </a:lvl8pPr>
            <a:lvl9pPr indent="-342900" lvl="8" marL="4114800" rtl="1" algn="r">
              <a:lnSpc>
                <a:spcPct val="100000"/>
              </a:lnSpc>
              <a:spcBef>
                <a:spcPts val="300"/>
              </a:spcBef>
              <a:spcAft>
                <a:spcPts val="0"/>
              </a:spcAft>
              <a:buSzPts val="1800"/>
              <a:buChar char="▪"/>
              <a:defRPr/>
            </a:lvl9pPr>
          </a:lstStyle>
          <a:p/>
        </p:txBody>
      </p:sp>
      <p:sp>
        <p:nvSpPr>
          <p:cNvPr id="57" name="Google Shape;57;p13"/>
          <p:cNvSpPr txBox="1"/>
          <p:nvPr>
            <p:ph idx="10" type="dt"/>
          </p:nvPr>
        </p:nvSpPr>
        <p:spPr>
          <a:xfrm rot="-1985953">
            <a:off x="309006" y="4391195"/>
            <a:ext cx="1960664" cy="174413"/>
          </a:xfrm>
          <a:prstGeom prst="rect">
            <a:avLst/>
          </a:prstGeom>
          <a:noFill/>
          <a:ln>
            <a:noFill/>
          </a:ln>
        </p:spPr>
        <p:txBody>
          <a:bodyPr anchorCtr="0" anchor="ctr" bIns="45700" lIns="91425" spcFirstLastPara="1" rIns="91425" wrap="square" tIns="45700">
            <a:noAutofit/>
          </a:bodyPr>
          <a:lstStyle>
            <a:lvl1pPr lvl="0" rtl="1" algn="l">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58" name="Google Shape;58;p13"/>
          <p:cNvSpPr txBox="1"/>
          <p:nvPr>
            <p:ph idx="11" type="ftr"/>
          </p:nvPr>
        </p:nvSpPr>
        <p:spPr>
          <a:xfrm>
            <a:off x="3517514" y="4713841"/>
            <a:ext cx="4724400" cy="205800"/>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59" name="Google Shape;59;p13"/>
          <p:cNvSpPr/>
          <p:nvPr>
            <p:ph idx="12" type="sldNum"/>
          </p:nvPr>
        </p:nvSpPr>
        <p:spPr>
          <a:xfrm>
            <a:off x="8401038" y="4628116"/>
            <a:ext cx="502800" cy="377100"/>
          </a:xfrm>
          <a:prstGeom prst="ellipse">
            <a:avLst/>
          </a:prstGeom>
          <a:noFill/>
          <a:ln cap="flat" cmpd="sng" w="19050">
            <a:solidFill>
              <a:srgbClr val="FFFFFF"/>
            </a:solidFill>
            <a:prstDash val="solid"/>
            <a:round/>
            <a:headEnd len="sm" w="sm" type="none"/>
            <a:tailEnd len="sm" w="sm" type="none"/>
          </a:ln>
        </p:spPr>
        <p:txBody>
          <a:bodyPr anchorCtr="0" anchor="ctr" bIns="9125" lIns="9125" spcFirstLastPara="1" rIns="9125" wrap="square" tIns="9125">
            <a:noAutofit/>
          </a:bodyPr>
          <a:lstStyle>
            <a:lvl1pPr indent="0" lvl="0" marL="0" marR="0" rtl="1" algn="ctr">
              <a:lnSpc>
                <a:spcPct val="100000"/>
              </a:lnSpc>
              <a:spcBef>
                <a:spcPts val="0"/>
              </a:spcBef>
              <a:spcAft>
                <a:spcPts val="0"/>
              </a:spcAft>
              <a:buClr>
                <a:srgbClr val="000000"/>
              </a:buClr>
              <a:buSzPts val="1650"/>
              <a:buFont typeface="Arial"/>
              <a:buNone/>
              <a:defRPr b="0" i="0" sz="1650" u="none" cap="none" strike="noStrike">
                <a:solidFill>
                  <a:srgbClr val="FFFFFF"/>
                </a:solidFill>
                <a:latin typeface="Libre Franklin"/>
                <a:ea typeface="Libre Franklin"/>
                <a:cs typeface="Libre Franklin"/>
                <a:sym typeface="Libre Franklin"/>
              </a:defRPr>
            </a:lvl1pPr>
            <a:lvl2pPr indent="0" lvl="1" marL="0" marR="0" rtl="1" algn="ctr">
              <a:lnSpc>
                <a:spcPct val="100000"/>
              </a:lnSpc>
              <a:spcBef>
                <a:spcPts val="0"/>
              </a:spcBef>
              <a:spcAft>
                <a:spcPts val="0"/>
              </a:spcAft>
              <a:buClr>
                <a:srgbClr val="000000"/>
              </a:buClr>
              <a:buSzPts val="1650"/>
              <a:buFont typeface="Arial"/>
              <a:buNone/>
              <a:defRPr b="0" i="0" sz="1650" u="none" cap="none" strike="noStrike">
                <a:solidFill>
                  <a:srgbClr val="FFFFFF"/>
                </a:solidFill>
                <a:latin typeface="Libre Franklin"/>
                <a:ea typeface="Libre Franklin"/>
                <a:cs typeface="Libre Franklin"/>
                <a:sym typeface="Libre Franklin"/>
              </a:defRPr>
            </a:lvl2pPr>
            <a:lvl3pPr indent="0" lvl="2" marL="0" marR="0" rtl="1" algn="ctr">
              <a:lnSpc>
                <a:spcPct val="100000"/>
              </a:lnSpc>
              <a:spcBef>
                <a:spcPts val="0"/>
              </a:spcBef>
              <a:spcAft>
                <a:spcPts val="0"/>
              </a:spcAft>
              <a:buClr>
                <a:srgbClr val="000000"/>
              </a:buClr>
              <a:buSzPts val="1650"/>
              <a:buFont typeface="Arial"/>
              <a:buNone/>
              <a:defRPr b="0" i="0" sz="1650" u="none" cap="none" strike="noStrike">
                <a:solidFill>
                  <a:srgbClr val="FFFFFF"/>
                </a:solidFill>
                <a:latin typeface="Libre Franklin"/>
                <a:ea typeface="Libre Franklin"/>
                <a:cs typeface="Libre Franklin"/>
                <a:sym typeface="Libre Franklin"/>
              </a:defRPr>
            </a:lvl3pPr>
            <a:lvl4pPr indent="0" lvl="3" marL="0" marR="0" rtl="1" algn="ctr">
              <a:lnSpc>
                <a:spcPct val="100000"/>
              </a:lnSpc>
              <a:spcBef>
                <a:spcPts val="0"/>
              </a:spcBef>
              <a:spcAft>
                <a:spcPts val="0"/>
              </a:spcAft>
              <a:buClr>
                <a:srgbClr val="000000"/>
              </a:buClr>
              <a:buSzPts val="1650"/>
              <a:buFont typeface="Arial"/>
              <a:buNone/>
              <a:defRPr b="0" i="0" sz="1650" u="none" cap="none" strike="noStrike">
                <a:solidFill>
                  <a:srgbClr val="FFFFFF"/>
                </a:solidFill>
                <a:latin typeface="Libre Franklin"/>
                <a:ea typeface="Libre Franklin"/>
                <a:cs typeface="Libre Franklin"/>
                <a:sym typeface="Libre Franklin"/>
              </a:defRPr>
            </a:lvl4pPr>
            <a:lvl5pPr indent="0" lvl="4" marL="0" marR="0" rtl="1" algn="ctr">
              <a:lnSpc>
                <a:spcPct val="100000"/>
              </a:lnSpc>
              <a:spcBef>
                <a:spcPts val="0"/>
              </a:spcBef>
              <a:spcAft>
                <a:spcPts val="0"/>
              </a:spcAft>
              <a:buClr>
                <a:srgbClr val="000000"/>
              </a:buClr>
              <a:buSzPts val="1650"/>
              <a:buFont typeface="Arial"/>
              <a:buNone/>
              <a:defRPr b="0" i="0" sz="1650" u="none" cap="none" strike="noStrike">
                <a:solidFill>
                  <a:srgbClr val="FFFFFF"/>
                </a:solidFill>
                <a:latin typeface="Libre Franklin"/>
                <a:ea typeface="Libre Franklin"/>
                <a:cs typeface="Libre Franklin"/>
                <a:sym typeface="Libre Franklin"/>
              </a:defRPr>
            </a:lvl5pPr>
            <a:lvl6pPr indent="0" lvl="5" marL="0" marR="0" rtl="1" algn="ctr">
              <a:lnSpc>
                <a:spcPct val="100000"/>
              </a:lnSpc>
              <a:spcBef>
                <a:spcPts val="0"/>
              </a:spcBef>
              <a:spcAft>
                <a:spcPts val="0"/>
              </a:spcAft>
              <a:buClr>
                <a:srgbClr val="000000"/>
              </a:buClr>
              <a:buSzPts val="1650"/>
              <a:buFont typeface="Arial"/>
              <a:buNone/>
              <a:defRPr b="0" i="0" sz="1650" u="none" cap="none" strike="noStrike">
                <a:solidFill>
                  <a:srgbClr val="FFFFFF"/>
                </a:solidFill>
                <a:latin typeface="Libre Franklin"/>
                <a:ea typeface="Libre Franklin"/>
                <a:cs typeface="Libre Franklin"/>
                <a:sym typeface="Libre Franklin"/>
              </a:defRPr>
            </a:lvl6pPr>
            <a:lvl7pPr indent="0" lvl="6" marL="0" marR="0" rtl="1" algn="ctr">
              <a:lnSpc>
                <a:spcPct val="100000"/>
              </a:lnSpc>
              <a:spcBef>
                <a:spcPts val="0"/>
              </a:spcBef>
              <a:spcAft>
                <a:spcPts val="0"/>
              </a:spcAft>
              <a:buClr>
                <a:srgbClr val="000000"/>
              </a:buClr>
              <a:buSzPts val="1650"/>
              <a:buFont typeface="Arial"/>
              <a:buNone/>
              <a:defRPr b="0" i="0" sz="1650" u="none" cap="none" strike="noStrike">
                <a:solidFill>
                  <a:srgbClr val="FFFFFF"/>
                </a:solidFill>
                <a:latin typeface="Libre Franklin"/>
                <a:ea typeface="Libre Franklin"/>
                <a:cs typeface="Libre Franklin"/>
                <a:sym typeface="Libre Franklin"/>
              </a:defRPr>
            </a:lvl7pPr>
            <a:lvl8pPr indent="0" lvl="7" marL="0" marR="0" rtl="1" algn="ctr">
              <a:lnSpc>
                <a:spcPct val="100000"/>
              </a:lnSpc>
              <a:spcBef>
                <a:spcPts val="0"/>
              </a:spcBef>
              <a:spcAft>
                <a:spcPts val="0"/>
              </a:spcAft>
              <a:buClr>
                <a:srgbClr val="000000"/>
              </a:buClr>
              <a:buSzPts val="1650"/>
              <a:buFont typeface="Arial"/>
              <a:buNone/>
              <a:defRPr b="0" i="0" sz="1650" u="none" cap="none" strike="noStrike">
                <a:solidFill>
                  <a:srgbClr val="FFFFFF"/>
                </a:solidFill>
                <a:latin typeface="Libre Franklin"/>
                <a:ea typeface="Libre Franklin"/>
                <a:cs typeface="Libre Franklin"/>
                <a:sym typeface="Libre Franklin"/>
              </a:defRPr>
            </a:lvl8pPr>
            <a:lvl9pPr indent="0" lvl="8" marL="0" marR="0" rtl="1" algn="ctr">
              <a:lnSpc>
                <a:spcPct val="100000"/>
              </a:lnSpc>
              <a:spcBef>
                <a:spcPts val="0"/>
              </a:spcBef>
              <a:spcAft>
                <a:spcPts val="0"/>
              </a:spcAft>
              <a:buClr>
                <a:srgbClr val="000000"/>
              </a:buClr>
              <a:buSzPts val="1650"/>
              <a:buFont typeface="Arial"/>
              <a:buNone/>
              <a:defRPr b="0" i="0" sz="1650" u="none" cap="none" strike="noStrike">
                <a:solidFill>
                  <a:srgbClr val="FFFFFF"/>
                </a:solidFill>
                <a:latin typeface="Libre Franklin"/>
                <a:ea typeface="Libre Franklin"/>
                <a:cs typeface="Libre Franklin"/>
                <a:sym typeface="Libre Franklin"/>
              </a:defRPr>
            </a:lvl9pPr>
          </a:lstStyle>
          <a:p>
            <a:pPr indent="0" lvl="0" marL="0" rtl="1"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תוכן עם כיתוב" showMasterSp="0" type="objTx">
  <p:cSld name="OBJECT_WITH_CAPTION_TEXT">
    <p:spTree>
      <p:nvGrpSpPr>
        <p:cNvPr id="60" name="Shape 60"/>
        <p:cNvGrpSpPr/>
        <p:nvPr/>
      </p:nvGrpSpPr>
      <p:grpSpPr>
        <a:xfrm>
          <a:off x="0" y="0"/>
          <a:ext cx="0" cy="0"/>
          <a:chOff x="0" y="0"/>
          <a:chExt cx="0" cy="0"/>
        </a:xfrm>
      </p:grpSpPr>
      <p:sp>
        <p:nvSpPr>
          <p:cNvPr id="61" name="Google Shape;61;p14"/>
          <p:cNvSpPr/>
          <p:nvPr/>
        </p:nvSpPr>
        <p:spPr>
          <a:xfrm>
            <a:off x="0" y="1985963"/>
            <a:ext cx="3571800" cy="315750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1"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62" name="Google Shape;62;p14"/>
          <p:cNvSpPr/>
          <p:nvPr/>
        </p:nvSpPr>
        <p:spPr>
          <a:xfrm rot="5400000">
            <a:off x="1290678" y="-1290598"/>
            <a:ext cx="5143500" cy="7724700"/>
          </a:xfrm>
          <a:prstGeom prst="rtTriangle">
            <a:avLst/>
          </a:prstGeom>
          <a:solidFill>
            <a:schemeClr val="accent3">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ibre Franklin"/>
              <a:ea typeface="Libre Franklin"/>
              <a:cs typeface="Libre Franklin"/>
              <a:sym typeface="Libre Franklin"/>
            </a:endParaRPr>
          </a:p>
        </p:txBody>
      </p:sp>
      <p:sp>
        <p:nvSpPr>
          <p:cNvPr id="63" name="Google Shape;63;p14"/>
          <p:cNvSpPr txBox="1"/>
          <p:nvPr>
            <p:ph type="title"/>
          </p:nvPr>
        </p:nvSpPr>
        <p:spPr>
          <a:xfrm rot="-1986257">
            <a:off x="1042983" y="1118635"/>
            <a:ext cx="4695838" cy="943978"/>
          </a:xfrm>
          <a:prstGeom prst="rect">
            <a:avLst/>
          </a:prstGeom>
          <a:noFill/>
          <a:ln>
            <a:noFill/>
          </a:ln>
        </p:spPr>
        <p:txBody>
          <a:bodyPr anchorCtr="0" anchor="b" bIns="0" lIns="91425" spcFirstLastPara="1" rIns="91425" wrap="square" tIns="45700">
            <a:noAutofit/>
          </a:bodyPr>
          <a:lstStyle>
            <a:lvl1pPr lvl="0" rtl="1" algn="l">
              <a:lnSpc>
                <a:spcPct val="100000"/>
              </a:lnSpc>
              <a:spcBef>
                <a:spcPts val="0"/>
              </a:spcBef>
              <a:spcAft>
                <a:spcPts val="0"/>
              </a:spcAft>
              <a:buClr>
                <a:srgbClr val="FFFFFF"/>
              </a:buClr>
              <a:buSzPts val="2800"/>
              <a:buFont typeface="Libre Franklin Medium"/>
              <a:buNone/>
              <a:defRPr b="0" i="0" sz="2800" u="none" cap="none" strike="noStrike">
                <a:solidFill>
                  <a:srgbClr val="FFFFFF"/>
                </a:solidFill>
                <a:latin typeface="Libre Franklin Medium"/>
                <a:ea typeface="Libre Franklin Medium"/>
                <a:cs typeface="Libre Franklin Medium"/>
                <a:sym typeface="Libre Franklin Medium"/>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4" name="Google Shape;64;p14"/>
          <p:cNvSpPr txBox="1"/>
          <p:nvPr>
            <p:ph idx="1" type="body"/>
          </p:nvPr>
        </p:nvSpPr>
        <p:spPr>
          <a:xfrm>
            <a:off x="4749552" y="1964184"/>
            <a:ext cx="3807900" cy="2493600"/>
          </a:xfrm>
          <a:prstGeom prst="rect">
            <a:avLst/>
          </a:prstGeom>
          <a:noFill/>
          <a:ln>
            <a:noFill/>
          </a:ln>
        </p:spPr>
        <p:txBody>
          <a:bodyPr anchorCtr="0" anchor="t" bIns="45700" lIns="91425" spcFirstLastPara="1" rIns="91425" wrap="square" tIns="45700">
            <a:noAutofit/>
          </a:bodyPr>
          <a:lstStyle>
            <a:lvl1pPr indent="-228600" lvl="0" marL="457200" rtl="1" algn="r">
              <a:lnSpc>
                <a:spcPct val="100000"/>
              </a:lnSpc>
              <a:spcBef>
                <a:spcPts val="800"/>
              </a:spcBef>
              <a:spcAft>
                <a:spcPts val="0"/>
              </a:spcAft>
              <a:buClr>
                <a:schemeClr val="dk1"/>
              </a:buClr>
              <a:buSzPts val="3200"/>
              <a:buNone/>
              <a:defRPr sz="3200"/>
            </a:lvl1pPr>
            <a:lvl2pPr indent="-406400" lvl="1" marL="914400" rtl="1" algn="r">
              <a:lnSpc>
                <a:spcPct val="100000"/>
              </a:lnSpc>
              <a:spcBef>
                <a:spcPts val="300"/>
              </a:spcBef>
              <a:spcAft>
                <a:spcPts val="0"/>
              </a:spcAft>
              <a:buSzPts val="2800"/>
              <a:buChar char="▪"/>
              <a:defRPr sz="2800"/>
            </a:lvl2pPr>
            <a:lvl3pPr indent="-381000" lvl="2" marL="1371600" rtl="1" algn="r">
              <a:lnSpc>
                <a:spcPct val="100000"/>
              </a:lnSpc>
              <a:spcBef>
                <a:spcPts val="300"/>
              </a:spcBef>
              <a:spcAft>
                <a:spcPts val="0"/>
              </a:spcAft>
              <a:buSzPts val="2400"/>
              <a:buChar char="▪"/>
              <a:defRPr sz="2400"/>
            </a:lvl3pPr>
            <a:lvl4pPr indent="-355600" lvl="3" marL="1828800" rtl="1" algn="r">
              <a:lnSpc>
                <a:spcPct val="100000"/>
              </a:lnSpc>
              <a:spcBef>
                <a:spcPts val="300"/>
              </a:spcBef>
              <a:spcAft>
                <a:spcPts val="0"/>
              </a:spcAft>
              <a:buSzPts val="2000"/>
              <a:buChar char="▪"/>
              <a:defRPr sz="2000"/>
            </a:lvl4pPr>
            <a:lvl5pPr indent="-355600" lvl="4" marL="2286000" rtl="1" algn="r">
              <a:lnSpc>
                <a:spcPct val="100000"/>
              </a:lnSpc>
              <a:spcBef>
                <a:spcPts val="300"/>
              </a:spcBef>
              <a:spcAft>
                <a:spcPts val="0"/>
              </a:spcAft>
              <a:buSzPts val="2000"/>
              <a:buChar char="▪"/>
              <a:defRPr sz="2000"/>
            </a:lvl5pPr>
            <a:lvl6pPr indent="-355600" lvl="5" marL="2743200" rtl="1" algn="r">
              <a:lnSpc>
                <a:spcPct val="100000"/>
              </a:lnSpc>
              <a:spcBef>
                <a:spcPts val="300"/>
              </a:spcBef>
              <a:spcAft>
                <a:spcPts val="0"/>
              </a:spcAft>
              <a:buSzPts val="2000"/>
              <a:buChar char="▪"/>
              <a:defRPr sz="2000"/>
            </a:lvl6pPr>
            <a:lvl7pPr indent="-355600" lvl="6" marL="3200400" rtl="1" algn="r">
              <a:lnSpc>
                <a:spcPct val="100000"/>
              </a:lnSpc>
              <a:spcBef>
                <a:spcPts val="300"/>
              </a:spcBef>
              <a:spcAft>
                <a:spcPts val="0"/>
              </a:spcAft>
              <a:buSzPts val="2000"/>
              <a:buChar char="▪"/>
              <a:defRPr sz="2000"/>
            </a:lvl7pPr>
            <a:lvl8pPr indent="-355600" lvl="7" marL="3657600" rtl="1" algn="r">
              <a:lnSpc>
                <a:spcPct val="100000"/>
              </a:lnSpc>
              <a:spcBef>
                <a:spcPts val="300"/>
              </a:spcBef>
              <a:spcAft>
                <a:spcPts val="0"/>
              </a:spcAft>
              <a:buSzPts val="2000"/>
              <a:buChar char="▪"/>
              <a:defRPr sz="2000"/>
            </a:lvl8pPr>
            <a:lvl9pPr indent="-355600" lvl="8" marL="4114800" rtl="1" algn="r">
              <a:lnSpc>
                <a:spcPct val="100000"/>
              </a:lnSpc>
              <a:spcBef>
                <a:spcPts val="300"/>
              </a:spcBef>
              <a:spcAft>
                <a:spcPts val="0"/>
              </a:spcAft>
              <a:buSzPts val="2000"/>
              <a:buChar char="▪"/>
              <a:defRPr sz="2000"/>
            </a:lvl9pPr>
          </a:lstStyle>
          <a:p/>
        </p:txBody>
      </p:sp>
      <p:sp>
        <p:nvSpPr>
          <p:cNvPr id="65" name="Google Shape;65;p14"/>
          <p:cNvSpPr txBox="1"/>
          <p:nvPr>
            <p:ph idx="2" type="body"/>
          </p:nvPr>
        </p:nvSpPr>
        <p:spPr>
          <a:xfrm rot="-1986119">
            <a:off x="1584976" y="1653782"/>
            <a:ext cx="5220725" cy="540062"/>
          </a:xfrm>
          <a:prstGeom prst="rect">
            <a:avLst/>
          </a:prstGeom>
          <a:noFill/>
          <a:ln>
            <a:noFill/>
          </a:ln>
        </p:spPr>
        <p:txBody>
          <a:bodyPr anchorCtr="0" anchor="t" bIns="45700" lIns="91425" spcFirstLastPara="1" rIns="91425" wrap="square" tIns="45700">
            <a:noAutofit/>
          </a:bodyPr>
          <a:lstStyle>
            <a:lvl1pPr indent="-228600" lvl="0" marL="457200" rtl="1" algn="r">
              <a:lnSpc>
                <a:spcPct val="100000"/>
              </a:lnSpc>
              <a:spcBef>
                <a:spcPts val="800"/>
              </a:spcBef>
              <a:spcAft>
                <a:spcPts val="0"/>
              </a:spcAft>
              <a:buClr>
                <a:srgbClr val="FFFFFF"/>
              </a:buClr>
              <a:buSzPts val="1400"/>
              <a:buNone/>
              <a:defRPr b="1" sz="1400">
                <a:solidFill>
                  <a:srgbClr val="FFFFFF"/>
                </a:solidFill>
                <a:latin typeface="Libre Franklin"/>
                <a:ea typeface="Libre Franklin"/>
                <a:cs typeface="Libre Franklin"/>
                <a:sym typeface="Libre Franklin"/>
              </a:defRPr>
            </a:lvl1pPr>
            <a:lvl2pPr indent="-228600" lvl="1" marL="914400" rtl="1" algn="r">
              <a:lnSpc>
                <a:spcPct val="100000"/>
              </a:lnSpc>
              <a:spcBef>
                <a:spcPts val="300"/>
              </a:spcBef>
              <a:spcAft>
                <a:spcPts val="0"/>
              </a:spcAft>
              <a:buSzPts val="1200"/>
              <a:buNone/>
              <a:defRPr sz="1200"/>
            </a:lvl2pPr>
            <a:lvl3pPr indent="-228600" lvl="2" marL="1371600" rtl="1" algn="r">
              <a:lnSpc>
                <a:spcPct val="100000"/>
              </a:lnSpc>
              <a:spcBef>
                <a:spcPts val="300"/>
              </a:spcBef>
              <a:spcAft>
                <a:spcPts val="0"/>
              </a:spcAft>
              <a:buSzPts val="1000"/>
              <a:buNone/>
              <a:defRPr sz="1000"/>
            </a:lvl3pPr>
            <a:lvl4pPr indent="-228600" lvl="3" marL="1828800" rtl="1" algn="r">
              <a:lnSpc>
                <a:spcPct val="100000"/>
              </a:lnSpc>
              <a:spcBef>
                <a:spcPts val="300"/>
              </a:spcBef>
              <a:spcAft>
                <a:spcPts val="0"/>
              </a:spcAft>
              <a:buSzPts val="900"/>
              <a:buNone/>
              <a:defRPr sz="900"/>
            </a:lvl4pPr>
            <a:lvl5pPr indent="-228600" lvl="4" marL="2286000" rtl="1" algn="r">
              <a:lnSpc>
                <a:spcPct val="100000"/>
              </a:lnSpc>
              <a:spcBef>
                <a:spcPts val="300"/>
              </a:spcBef>
              <a:spcAft>
                <a:spcPts val="0"/>
              </a:spcAft>
              <a:buSzPts val="900"/>
              <a:buNone/>
              <a:defRPr sz="900"/>
            </a:lvl5pPr>
            <a:lvl6pPr indent="-228600" lvl="5" marL="2743200" rtl="1" algn="r">
              <a:lnSpc>
                <a:spcPct val="100000"/>
              </a:lnSpc>
              <a:spcBef>
                <a:spcPts val="300"/>
              </a:spcBef>
              <a:spcAft>
                <a:spcPts val="0"/>
              </a:spcAft>
              <a:buSzPts val="900"/>
              <a:buNone/>
              <a:defRPr sz="900"/>
            </a:lvl6pPr>
            <a:lvl7pPr indent="-228600" lvl="6" marL="3200400" rtl="1" algn="r">
              <a:lnSpc>
                <a:spcPct val="100000"/>
              </a:lnSpc>
              <a:spcBef>
                <a:spcPts val="300"/>
              </a:spcBef>
              <a:spcAft>
                <a:spcPts val="0"/>
              </a:spcAft>
              <a:buSzPts val="900"/>
              <a:buNone/>
              <a:defRPr sz="900"/>
            </a:lvl7pPr>
            <a:lvl8pPr indent="-228600" lvl="7" marL="3657600" rtl="1" algn="r">
              <a:lnSpc>
                <a:spcPct val="100000"/>
              </a:lnSpc>
              <a:spcBef>
                <a:spcPts val="300"/>
              </a:spcBef>
              <a:spcAft>
                <a:spcPts val="0"/>
              </a:spcAft>
              <a:buSzPts val="900"/>
              <a:buNone/>
              <a:defRPr sz="900"/>
            </a:lvl8pPr>
            <a:lvl9pPr indent="-228600" lvl="8" marL="4114800" rtl="1" algn="r">
              <a:lnSpc>
                <a:spcPct val="100000"/>
              </a:lnSpc>
              <a:spcBef>
                <a:spcPts val="300"/>
              </a:spcBef>
              <a:spcAft>
                <a:spcPts val="0"/>
              </a:spcAft>
              <a:buSzPts val="900"/>
              <a:buNone/>
              <a:defRPr sz="900"/>
            </a:lvl9pPr>
          </a:lstStyle>
          <a:p/>
        </p:txBody>
      </p:sp>
      <p:sp>
        <p:nvSpPr>
          <p:cNvPr id="66" name="Google Shape;66;p14"/>
          <p:cNvSpPr txBox="1"/>
          <p:nvPr>
            <p:ph idx="10" type="dt"/>
          </p:nvPr>
        </p:nvSpPr>
        <p:spPr>
          <a:xfrm rot="-1985953">
            <a:off x="309006" y="4391195"/>
            <a:ext cx="1960664" cy="174413"/>
          </a:xfrm>
          <a:prstGeom prst="rect">
            <a:avLst/>
          </a:prstGeom>
          <a:noFill/>
          <a:ln>
            <a:noFill/>
          </a:ln>
        </p:spPr>
        <p:txBody>
          <a:bodyPr anchorCtr="0" anchor="ctr" bIns="45700" lIns="91425" spcFirstLastPara="1" rIns="91425" wrap="square" tIns="45700">
            <a:noAutofit/>
          </a:bodyPr>
          <a:lstStyle>
            <a:lvl1pPr lvl="0" rtl="1" algn="l">
              <a:lnSpc>
                <a:spcPct val="100000"/>
              </a:lnSpc>
              <a:spcBef>
                <a:spcPts val="0"/>
              </a:spcBef>
              <a:spcAft>
                <a:spcPts val="0"/>
              </a:spcAft>
              <a:buSzPts val="1400"/>
              <a:buNone/>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67" name="Google Shape;67;p14"/>
          <p:cNvSpPr txBox="1"/>
          <p:nvPr>
            <p:ph idx="11" type="ftr"/>
          </p:nvPr>
        </p:nvSpPr>
        <p:spPr>
          <a:xfrm>
            <a:off x="3517514" y="4713841"/>
            <a:ext cx="4724400" cy="205800"/>
          </a:xfrm>
          <a:prstGeom prst="rect">
            <a:avLst/>
          </a:prstGeom>
          <a:noFill/>
          <a:ln>
            <a:noFill/>
          </a:ln>
        </p:spPr>
        <p:txBody>
          <a:bodyPr anchorCtr="0" anchor="ctr" bIns="45700" lIns="91425" spcFirstLastPara="1" rIns="91425" wrap="square" tIns="45700">
            <a:noAutofit/>
          </a:bodyPr>
          <a:lstStyle>
            <a:lvl1pPr lvl="0" rtl="1" algn="r">
              <a:lnSpc>
                <a:spcPct val="100000"/>
              </a:lnSpc>
              <a:spcBef>
                <a:spcPts val="0"/>
              </a:spcBef>
              <a:spcAft>
                <a:spcPts val="0"/>
              </a:spcAft>
              <a:buSzPts val="1400"/>
              <a:buNone/>
              <a:defRPr>
                <a:solidFill>
                  <a:schemeClr val="dk2"/>
                </a:solidFill>
              </a:defRPr>
            </a:lvl1pPr>
            <a:lvl2pPr lvl="1" rtl="1" algn="r">
              <a:lnSpc>
                <a:spcPct val="100000"/>
              </a:lnSpc>
              <a:spcBef>
                <a:spcPts val="0"/>
              </a:spcBef>
              <a:spcAft>
                <a:spcPts val="0"/>
              </a:spcAft>
              <a:buSzPts val="1400"/>
              <a:buNone/>
              <a:defRPr/>
            </a:lvl2pPr>
            <a:lvl3pPr lvl="2" rtl="1" algn="r">
              <a:lnSpc>
                <a:spcPct val="100000"/>
              </a:lnSpc>
              <a:spcBef>
                <a:spcPts val="0"/>
              </a:spcBef>
              <a:spcAft>
                <a:spcPts val="0"/>
              </a:spcAft>
              <a:buSzPts val="1400"/>
              <a:buNone/>
              <a:defRPr/>
            </a:lvl3pPr>
            <a:lvl4pPr lvl="3" rtl="1" algn="r">
              <a:lnSpc>
                <a:spcPct val="100000"/>
              </a:lnSpc>
              <a:spcBef>
                <a:spcPts val="0"/>
              </a:spcBef>
              <a:spcAft>
                <a:spcPts val="0"/>
              </a:spcAft>
              <a:buSzPts val="1400"/>
              <a:buNone/>
              <a:defRPr/>
            </a:lvl4pPr>
            <a:lvl5pPr lvl="4" rtl="1" algn="r">
              <a:lnSpc>
                <a:spcPct val="100000"/>
              </a:lnSpc>
              <a:spcBef>
                <a:spcPts val="0"/>
              </a:spcBef>
              <a:spcAft>
                <a:spcPts val="0"/>
              </a:spcAft>
              <a:buSzPts val="1400"/>
              <a:buNone/>
              <a:defRPr/>
            </a:lvl5pPr>
            <a:lvl6pPr lvl="5" rtl="1" algn="r">
              <a:lnSpc>
                <a:spcPct val="100000"/>
              </a:lnSpc>
              <a:spcBef>
                <a:spcPts val="0"/>
              </a:spcBef>
              <a:spcAft>
                <a:spcPts val="0"/>
              </a:spcAft>
              <a:buSzPts val="1400"/>
              <a:buNone/>
              <a:defRPr/>
            </a:lvl6pPr>
            <a:lvl7pPr lvl="6" rtl="1" algn="r">
              <a:lnSpc>
                <a:spcPct val="100000"/>
              </a:lnSpc>
              <a:spcBef>
                <a:spcPts val="0"/>
              </a:spcBef>
              <a:spcAft>
                <a:spcPts val="0"/>
              </a:spcAft>
              <a:buSzPts val="1400"/>
              <a:buNone/>
              <a:defRPr/>
            </a:lvl7pPr>
            <a:lvl8pPr lvl="7" rtl="1" algn="r">
              <a:lnSpc>
                <a:spcPct val="100000"/>
              </a:lnSpc>
              <a:spcBef>
                <a:spcPts val="0"/>
              </a:spcBef>
              <a:spcAft>
                <a:spcPts val="0"/>
              </a:spcAft>
              <a:buSzPts val="1400"/>
              <a:buNone/>
              <a:defRPr/>
            </a:lvl8pPr>
            <a:lvl9pPr lvl="8" rtl="1" algn="r">
              <a:lnSpc>
                <a:spcPct val="100000"/>
              </a:lnSpc>
              <a:spcBef>
                <a:spcPts val="0"/>
              </a:spcBef>
              <a:spcAft>
                <a:spcPts val="0"/>
              </a:spcAft>
              <a:buSzPts val="1400"/>
              <a:buNone/>
              <a:defRPr/>
            </a:lvl9pPr>
          </a:lstStyle>
          <a:p/>
        </p:txBody>
      </p:sp>
      <p:sp>
        <p:nvSpPr>
          <p:cNvPr id="68" name="Google Shape;68;p14"/>
          <p:cNvSpPr/>
          <p:nvPr>
            <p:ph idx="12" type="sldNum"/>
          </p:nvPr>
        </p:nvSpPr>
        <p:spPr>
          <a:xfrm>
            <a:off x="8401038" y="4628116"/>
            <a:ext cx="502800" cy="377100"/>
          </a:xfrm>
          <a:prstGeom prst="ellipse">
            <a:avLst/>
          </a:prstGeom>
          <a:noFill/>
          <a:ln cap="flat" cmpd="sng" w="9525">
            <a:solidFill>
              <a:schemeClr val="dk2"/>
            </a:solidFill>
            <a:prstDash val="solid"/>
            <a:round/>
            <a:headEnd len="sm" w="sm" type="none"/>
            <a:tailEnd len="sm" w="sm" type="none"/>
          </a:ln>
        </p:spPr>
        <p:txBody>
          <a:bodyPr anchorCtr="0" anchor="ctr" bIns="9125" lIns="9125" spcFirstLastPara="1" rIns="9125" wrap="square" tIns="9125">
            <a:noAutofit/>
          </a:bodyPr>
          <a:lstStyle>
            <a:lvl1pPr indent="0" lvl="0" marL="0" marR="0" rtl="1" algn="ctr">
              <a:lnSpc>
                <a:spcPct val="100000"/>
              </a:lnSpc>
              <a:spcBef>
                <a:spcPts val="0"/>
              </a:spcBef>
              <a:spcAft>
                <a:spcPts val="0"/>
              </a:spcAft>
              <a:buClr>
                <a:srgbClr val="000000"/>
              </a:buClr>
              <a:buSzPts val="1650"/>
              <a:buFont typeface="Arial"/>
              <a:buNone/>
              <a:defRPr b="0" i="0" sz="1650" u="none" cap="none" strike="noStrike">
                <a:solidFill>
                  <a:schemeClr val="dk2"/>
                </a:solidFill>
                <a:latin typeface="Libre Franklin"/>
                <a:ea typeface="Libre Franklin"/>
                <a:cs typeface="Libre Franklin"/>
                <a:sym typeface="Libre Franklin"/>
              </a:defRPr>
            </a:lvl1pPr>
            <a:lvl2pPr indent="0" lvl="1" marL="0" marR="0" rtl="1" algn="ctr">
              <a:lnSpc>
                <a:spcPct val="100000"/>
              </a:lnSpc>
              <a:spcBef>
                <a:spcPts val="0"/>
              </a:spcBef>
              <a:spcAft>
                <a:spcPts val="0"/>
              </a:spcAft>
              <a:buClr>
                <a:srgbClr val="000000"/>
              </a:buClr>
              <a:buSzPts val="1650"/>
              <a:buFont typeface="Arial"/>
              <a:buNone/>
              <a:defRPr b="0" i="0" sz="1650" u="none" cap="none" strike="noStrike">
                <a:solidFill>
                  <a:schemeClr val="dk2"/>
                </a:solidFill>
                <a:latin typeface="Libre Franklin"/>
                <a:ea typeface="Libre Franklin"/>
                <a:cs typeface="Libre Franklin"/>
                <a:sym typeface="Libre Franklin"/>
              </a:defRPr>
            </a:lvl2pPr>
            <a:lvl3pPr indent="0" lvl="2" marL="0" marR="0" rtl="1" algn="ctr">
              <a:lnSpc>
                <a:spcPct val="100000"/>
              </a:lnSpc>
              <a:spcBef>
                <a:spcPts val="0"/>
              </a:spcBef>
              <a:spcAft>
                <a:spcPts val="0"/>
              </a:spcAft>
              <a:buClr>
                <a:srgbClr val="000000"/>
              </a:buClr>
              <a:buSzPts val="1650"/>
              <a:buFont typeface="Arial"/>
              <a:buNone/>
              <a:defRPr b="0" i="0" sz="1650" u="none" cap="none" strike="noStrike">
                <a:solidFill>
                  <a:schemeClr val="dk2"/>
                </a:solidFill>
                <a:latin typeface="Libre Franklin"/>
                <a:ea typeface="Libre Franklin"/>
                <a:cs typeface="Libre Franklin"/>
                <a:sym typeface="Libre Franklin"/>
              </a:defRPr>
            </a:lvl3pPr>
            <a:lvl4pPr indent="0" lvl="3" marL="0" marR="0" rtl="1" algn="ctr">
              <a:lnSpc>
                <a:spcPct val="100000"/>
              </a:lnSpc>
              <a:spcBef>
                <a:spcPts val="0"/>
              </a:spcBef>
              <a:spcAft>
                <a:spcPts val="0"/>
              </a:spcAft>
              <a:buClr>
                <a:srgbClr val="000000"/>
              </a:buClr>
              <a:buSzPts val="1650"/>
              <a:buFont typeface="Arial"/>
              <a:buNone/>
              <a:defRPr b="0" i="0" sz="1650" u="none" cap="none" strike="noStrike">
                <a:solidFill>
                  <a:schemeClr val="dk2"/>
                </a:solidFill>
                <a:latin typeface="Libre Franklin"/>
                <a:ea typeface="Libre Franklin"/>
                <a:cs typeface="Libre Franklin"/>
                <a:sym typeface="Libre Franklin"/>
              </a:defRPr>
            </a:lvl4pPr>
            <a:lvl5pPr indent="0" lvl="4" marL="0" marR="0" rtl="1" algn="ctr">
              <a:lnSpc>
                <a:spcPct val="100000"/>
              </a:lnSpc>
              <a:spcBef>
                <a:spcPts val="0"/>
              </a:spcBef>
              <a:spcAft>
                <a:spcPts val="0"/>
              </a:spcAft>
              <a:buClr>
                <a:srgbClr val="000000"/>
              </a:buClr>
              <a:buSzPts val="1650"/>
              <a:buFont typeface="Arial"/>
              <a:buNone/>
              <a:defRPr b="0" i="0" sz="1650" u="none" cap="none" strike="noStrike">
                <a:solidFill>
                  <a:schemeClr val="dk2"/>
                </a:solidFill>
                <a:latin typeface="Libre Franklin"/>
                <a:ea typeface="Libre Franklin"/>
                <a:cs typeface="Libre Franklin"/>
                <a:sym typeface="Libre Franklin"/>
              </a:defRPr>
            </a:lvl5pPr>
            <a:lvl6pPr indent="0" lvl="5" marL="0" marR="0" rtl="1" algn="ctr">
              <a:lnSpc>
                <a:spcPct val="100000"/>
              </a:lnSpc>
              <a:spcBef>
                <a:spcPts val="0"/>
              </a:spcBef>
              <a:spcAft>
                <a:spcPts val="0"/>
              </a:spcAft>
              <a:buClr>
                <a:srgbClr val="000000"/>
              </a:buClr>
              <a:buSzPts val="1650"/>
              <a:buFont typeface="Arial"/>
              <a:buNone/>
              <a:defRPr b="0" i="0" sz="1650" u="none" cap="none" strike="noStrike">
                <a:solidFill>
                  <a:schemeClr val="dk2"/>
                </a:solidFill>
                <a:latin typeface="Libre Franklin"/>
                <a:ea typeface="Libre Franklin"/>
                <a:cs typeface="Libre Franklin"/>
                <a:sym typeface="Libre Franklin"/>
              </a:defRPr>
            </a:lvl6pPr>
            <a:lvl7pPr indent="0" lvl="6" marL="0" marR="0" rtl="1" algn="ctr">
              <a:lnSpc>
                <a:spcPct val="100000"/>
              </a:lnSpc>
              <a:spcBef>
                <a:spcPts val="0"/>
              </a:spcBef>
              <a:spcAft>
                <a:spcPts val="0"/>
              </a:spcAft>
              <a:buClr>
                <a:srgbClr val="000000"/>
              </a:buClr>
              <a:buSzPts val="1650"/>
              <a:buFont typeface="Arial"/>
              <a:buNone/>
              <a:defRPr b="0" i="0" sz="1650" u="none" cap="none" strike="noStrike">
                <a:solidFill>
                  <a:schemeClr val="dk2"/>
                </a:solidFill>
                <a:latin typeface="Libre Franklin"/>
                <a:ea typeface="Libre Franklin"/>
                <a:cs typeface="Libre Franklin"/>
                <a:sym typeface="Libre Franklin"/>
              </a:defRPr>
            </a:lvl7pPr>
            <a:lvl8pPr indent="0" lvl="7" marL="0" marR="0" rtl="1" algn="ctr">
              <a:lnSpc>
                <a:spcPct val="100000"/>
              </a:lnSpc>
              <a:spcBef>
                <a:spcPts val="0"/>
              </a:spcBef>
              <a:spcAft>
                <a:spcPts val="0"/>
              </a:spcAft>
              <a:buClr>
                <a:srgbClr val="000000"/>
              </a:buClr>
              <a:buSzPts val="1650"/>
              <a:buFont typeface="Arial"/>
              <a:buNone/>
              <a:defRPr b="0" i="0" sz="1650" u="none" cap="none" strike="noStrike">
                <a:solidFill>
                  <a:schemeClr val="dk2"/>
                </a:solidFill>
                <a:latin typeface="Libre Franklin"/>
                <a:ea typeface="Libre Franklin"/>
                <a:cs typeface="Libre Franklin"/>
                <a:sym typeface="Libre Franklin"/>
              </a:defRPr>
            </a:lvl8pPr>
            <a:lvl9pPr indent="0" lvl="8" marL="0" marR="0" rtl="1" algn="ctr">
              <a:lnSpc>
                <a:spcPct val="100000"/>
              </a:lnSpc>
              <a:spcBef>
                <a:spcPts val="0"/>
              </a:spcBef>
              <a:spcAft>
                <a:spcPts val="0"/>
              </a:spcAft>
              <a:buClr>
                <a:srgbClr val="000000"/>
              </a:buClr>
              <a:buSzPts val="1650"/>
              <a:buFont typeface="Arial"/>
              <a:buNone/>
              <a:defRPr b="0" i="0" sz="1650" u="none" cap="none" strike="noStrike">
                <a:solidFill>
                  <a:schemeClr val="dk2"/>
                </a:solidFill>
                <a:latin typeface="Libre Franklin"/>
                <a:ea typeface="Libre Franklin"/>
                <a:cs typeface="Libre Franklin"/>
                <a:sym typeface="Libre Franklin"/>
              </a:defRPr>
            </a:lvl9pPr>
          </a:lstStyle>
          <a:p>
            <a:pPr indent="0" lvl="0" marL="0" rtl="1"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 name="Google Shape;11;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12" name="Google Shape;12;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9.jpg"/><Relationship Id="rId4" Type="http://schemas.openxmlformats.org/officeDocument/2006/relationships/image" Target="../media/image20.png"/><Relationship Id="rId9" Type="http://schemas.openxmlformats.org/officeDocument/2006/relationships/image" Target="../media/image34.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18.png"/><Relationship Id="rId8"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8.jpg"/><Relationship Id="rId4" Type="http://schemas.openxmlformats.org/officeDocument/2006/relationships/image" Target="../media/image25.png"/><Relationship Id="rId9"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www.bbc.co.uk/news/uk-52011928" TargetMode="External"/><Relationship Id="rId4" Type="http://schemas.openxmlformats.org/officeDocument/2006/relationships/hyperlink" Target="https://www.bbc.co.uk/news/uk-52011928" TargetMode="External"/><Relationship Id="rId5" Type="http://schemas.openxmlformats.org/officeDocument/2006/relationships/hyperlink" Target="https://www.bbc.co.uk/news/uk-52011928" TargetMode="External"/><Relationship Id="rId6" Type="http://schemas.openxmlformats.org/officeDocument/2006/relationships/image" Target="../media/image22.jpg"/><Relationship Id="rId7" Type="http://schemas.openxmlformats.org/officeDocument/2006/relationships/image" Target="../media/image26.jpg"/><Relationship Id="rId8"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3.jpg"/><Relationship Id="rId4" Type="http://schemas.openxmlformats.org/officeDocument/2006/relationships/hyperlink" Target="https://drive.google.com/open?id=1TGnEgD7qYOiXl5cECc-Weqcaefa-QkiO" TargetMode="External"/><Relationship Id="rId5" Type="http://schemas.openxmlformats.org/officeDocument/2006/relationships/hyperlink" Target="https://www.figma.com/file/lZjJOvzvVhfKSvry4icJmO/HACKORONA" TargetMode="External"/><Relationship Id="rId6" Type="http://schemas.openxmlformats.org/officeDocument/2006/relationships/hyperlink" Target="https://github.com/polatengin/bern" TargetMode="External"/><Relationship Id="rId7" Type="http://schemas.openxmlformats.org/officeDocument/2006/relationships/hyperlink" Target="https://github.com/izhargo/grow-cherry-service-pyth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1.jpg"/><Relationship Id="rId4" Type="http://schemas.openxmlformats.org/officeDocument/2006/relationships/image" Target="../media/image17.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6.jp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4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drive.google.com/file/d/18ZYFee8gG7dIhNqbbJUvz7166qMKxkJu/view"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3.jpg"/><Relationship Id="rId4" Type="http://schemas.openxmlformats.org/officeDocument/2006/relationships/image" Target="../media/image7.jpg"/><Relationship Id="rId5" Type="http://schemas.openxmlformats.org/officeDocument/2006/relationships/image" Target="../media/image6.jpg"/><Relationship Id="rId6" Type="http://schemas.openxmlformats.org/officeDocument/2006/relationships/image" Target="../media/image10.jpg"/><Relationship Id="rId7" Type="http://schemas.openxmlformats.org/officeDocument/2006/relationships/image" Target="../media/image31.jpg"/><Relationship Id="rId8"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www.independent.co.uk/topic/coronavirus" TargetMode="External"/><Relationship Id="rId4" Type="http://schemas.openxmlformats.org/officeDocument/2006/relationships/image" Target="../media/image19.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9.jp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2" name="Shape 72"/>
        <p:cNvGrpSpPr/>
        <p:nvPr/>
      </p:nvGrpSpPr>
      <p:grpSpPr>
        <a:xfrm>
          <a:off x="0" y="0"/>
          <a:ext cx="0" cy="0"/>
          <a:chOff x="0" y="0"/>
          <a:chExt cx="0" cy="0"/>
        </a:xfrm>
      </p:grpSpPr>
      <p:pic>
        <p:nvPicPr>
          <p:cNvPr descr="https://hackorona.in.dev/wp-content/uploads/2020/03/Group-324.png" id="73" name="Google Shape;73;p15"/>
          <p:cNvPicPr preferRelativeResize="0"/>
          <p:nvPr/>
        </p:nvPicPr>
        <p:blipFill rotWithShape="1">
          <a:blip r:embed="rId4">
            <a:alphaModFix/>
          </a:blip>
          <a:srcRect b="0" l="0" r="0" t="0"/>
          <a:stretch/>
        </p:blipFill>
        <p:spPr>
          <a:xfrm>
            <a:off x="3199195" y="4417236"/>
            <a:ext cx="1725708" cy="422189"/>
          </a:xfrm>
          <a:prstGeom prst="rect">
            <a:avLst/>
          </a:prstGeom>
          <a:noFill/>
          <a:ln>
            <a:noFill/>
          </a:ln>
        </p:spPr>
      </p:pic>
      <p:sp>
        <p:nvSpPr>
          <p:cNvPr id="74" name="Google Shape;74;p15"/>
          <p:cNvSpPr txBox="1"/>
          <p:nvPr/>
        </p:nvSpPr>
        <p:spPr>
          <a:xfrm>
            <a:off x="2457600" y="2660925"/>
            <a:ext cx="4596900" cy="911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500">
                <a:solidFill>
                  <a:srgbClr val="39B54A"/>
                </a:solidFill>
                <a:latin typeface="Poppins"/>
                <a:ea typeface="Poppins"/>
                <a:cs typeface="Poppins"/>
                <a:sym typeface="Poppins"/>
              </a:rPr>
              <a:t>Your Local Grocery stores </a:t>
            </a:r>
            <a:endParaRPr sz="2500">
              <a:solidFill>
                <a:srgbClr val="39B54A"/>
              </a:solidFill>
              <a:latin typeface="Poppins"/>
              <a:ea typeface="Poppins"/>
              <a:cs typeface="Poppins"/>
              <a:sym typeface="Poppins"/>
            </a:endParaRPr>
          </a:p>
          <a:p>
            <a:pPr indent="0" lvl="0" marL="0" marR="0" rtl="0" algn="ctr">
              <a:lnSpc>
                <a:spcPct val="100000"/>
              </a:lnSpc>
              <a:spcBef>
                <a:spcPts val="0"/>
              </a:spcBef>
              <a:spcAft>
                <a:spcPts val="0"/>
              </a:spcAft>
              <a:buNone/>
            </a:pPr>
            <a:r>
              <a:rPr lang="en-US" sz="2500">
                <a:solidFill>
                  <a:srgbClr val="39B54A"/>
                </a:solidFill>
                <a:latin typeface="Poppins"/>
                <a:ea typeface="Poppins"/>
                <a:cs typeface="Poppins"/>
                <a:sym typeface="Poppins"/>
              </a:rPr>
              <a:t>&amp; delivery Network</a:t>
            </a:r>
            <a:endParaRPr i="0" sz="2500" u="none" cap="none" strike="noStrike">
              <a:solidFill>
                <a:srgbClr val="39B54A"/>
              </a:solidFill>
              <a:latin typeface="Poppins"/>
              <a:ea typeface="Poppins"/>
              <a:cs typeface="Poppins"/>
              <a:sym typeface="Poppins"/>
            </a:endParaRPr>
          </a:p>
        </p:txBody>
      </p:sp>
      <p:pic>
        <p:nvPicPr>
          <p:cNvPr descr="https://hackorona.in.dev/wp-content/uploads/2020/03/Group-177.png" id="75" name="Google Shape;75;p15"/>
          <p:cNvPicPr preferRelativeResize="0"/>
          <p:nvPr/>
        </p:nvPicPr>
        <p:blipFill rotWithShape="1">
          <a:blip r:embed="rId5">
            <a:alphaModFix/>
          </a:blip>
          <a:srcRect b="0" l="0" r="0" t="0"/>
          <a:stretch/>
        </p:blipFill>
        <p:spPr>
          <a:xfrm>
            <a:off x="2427525" y="4449212"/>
            <a:ext cx="424800" cy="359737"/>
          </a:xfrm>
          <a:prstGeom prst="rect">
            <a:avLst/>
          </a:prstGeom>
          <a:noFill/>
          <a:ln>
            <a:noFill/>
          </a:ln>
        </p:spPr>
      </p:pic>
      <p:pic>
        <p:nvPicPr>
          <p:cNvPr descr="https://hackorona.in.dev/wp-content/uploads/2020/03/microsoft-vector-logo.png" id="76" name="Google Shape;76;p15"/>
          <p:cNvPicPr preferRelativeResize="0"/>
          <p:nvPr/>
        </p:nvPicPr>
        <p:blipFill rotWithShape="1">
          <a:blip r:embed="rId6">
            <a:alphaModFix/>
          </a:blip>
          <a:srcRect b="0" l="0" r="0" t="0"/>
          <a:stretch/>
        </p:blipFill>
        <p:spPr>
          <a:xfrm>
            <a:off x="5271777" y="4592993"/>
            <a:ext cx="995072" cy="215951"/>
          </a:xfrm>
          <a:prstGeom prst="rect">
            <a:avLst/>
          </a:prstGeom>
          <a:noFill/>
          <a:ln>
            <a:noFill/>
          </a:ln>
        </p:spPr>
      </p:pic>
      <p:pic>
        <p:nvPicPr>
          <p:cNvPr id="77" name="Google Shape;77;p15"/>
          <p:cNvPicPr preferRelativeResize="0"/>
          <p:nvPr/>
        </p:nvPicPr>
        <p:blipFill>
          <a:blip r:embed="rId7">
            <a:alphaModFix/>
          </a:blip>
          <a:stretch>
            <a:fillRect/>
          </a:stretch>
        </p:blipFill>
        <p:spPr>
          <a:xfrm>
            <a:off x="1503275" y="711600"/>
            <a:ext cx="6505549" cy="1949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4"/>
          <p:cNvSpPr txBox="1"/>
          <p:nvPr>
            <p:ph type="title"/>
          </p:nvPr>
        </p:nvSpPr>
        <p:spPr>
          <a:xfrm>
            <a:off x="1470654" y="437181"/>
            <a:ext cx="4215900" cy="935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One Network for all </a:t>
            </a:r>
            <a:endParaRPr b="1">
              <a:solidFill>
                <a:srgbClr val="20124D"/>
              </a:solidFill>
              <a:latin typeface="Poppins"/>
              <a:ea typeface="Poppins"/>
              <a:cs typeface="Poppins"/>
              <a:sym typeface="Poppins"/>
            </a:endParaRPr>
          </a:p>
          <a:p>
            <a:pPr indent="0" lvl="0" marL="0" rtl="0" algn="l">
              <a:spcBef>
                <a:spcPts val="0"/>
              </a:spcBef>
              <a:spcAft>
                <a:spcPts val="0"/>
              </a:spcAft>
              <a:buNone/>
            </a:pPr>
            <a:r>
              <a:rPr b="1" lang="en-US">
                <a:solidFill>
                  <a:srgbClr val="20124D"/>
                </a:solidFill>
                <a:latin typeface="Poppins"/>
                <a:ea typeface="Poppins"/>
                <a:cs typeface="Poppins"/>
                <a:sym typeface="Poppins"/>
              </a:rPr>
              <a:t>local grocery stores  </a:t>
            </a:r>
            <a:endParaRPr b="1">
              <a:solidFill>
                <a:srgbClr val="20124D"/>
              </a:solidFill>
              <a:latin typeface="Poppins"/>
              <a:ea typeface="Poppins"/>
              <a:cs typeface="Poppins"/>
              <a:sym typeface="Poppins"/>
            </a:endParaRPr>
          </a:p>
        </p:txBody>
      </p:sp>
      <p:sp>
        <p:nvSpPr>
          <p:cNvPr id="161" name="Google Shape;161;p24"/>
          <p:cNvSpPr txBox="1"/>
          <p:nvPr>
            <p:ph idx="1" type="body"/>
          </p:nvPr>
        </p:nvSpPr>
        <p:spPr>
          <a:xfrm>
            <a:off x="1470650" y="1501750"/>
            <a:ext cx="6187500" cy="3098700"/>
          </a:xfrm>
          <a:prstGeom prst="rect">
            <a:avLst/>
          </a:prstGeom>
        </p:spPr>
        <p:txBody>
          <a:bodyPr anchorCtr="0" anchor="t" bIns="45700" lIns="91425" spcFirstLastPara="1" rIns="91425" wrap="square" tIns="45700">
            <a:noAutofit/>
          </a:bodyPr>
          <a:lstStyle/>
          <a:p>
            <a:pPr indent="-336550" lvl="0" marL="457200" rtl="0" algn="l">
              <a:lnSpc>
                <a:spcPct val="115000"/>
              </a:lnSpc>
              <a:spcBef>
                <a:spcPts val="800"/>
              </a:spcBef>
              <a:spcAft>
                <a:spcPts val="0"/>
              </a:spcAft>
              <a:buSzPts val="1700"/>
              <a:buFont typeface="Poppins"/>
              <a:buChar char="●"/>
            </a:pPr>
            <a:r>
              <a:rPr lang="en-US" sz="1700">
                <a:solidFill>
                  <a:srgbClr val="39B54A"/>
                </a:solidFill>
                <a:latin typeface="Poppins"/>
                <a:ea typeface="Poppins"/>
                <a:cs typeface="Poppins"/>
                <a:sym typeface="Poppins"/>
              </a:rPr>
              <a:t>Growcherry </a:t>
            </a:r>
            <a:r>
              <a:rPr lang="en-US" sz="1700">
                <a:solidFill>
                  <a:srgbClr val="20124D"/>
                </a:solidFill>
                <a:latin typeface="Poppins"/>
                <a:ea typeface="Poppins"/>
                <a:cs typeface="Poppins"/>
                <a:sym typeface="Poppins"/>
              </a:rPr>
              <a:t>created a w</a:t>
            </a:r>
            <a:r>
              <a:rPr lang="en-US" sz="1700">
                <a:solidFill>
                  <a:srgbClr val="20124D"/>
                </a:solidFill>
                <a:latin typeface="Poppins"/>
                <a:ea typeface="Poppins"/>
                <a:cs typeface="Poppins"/>
                <a:sym typeface="Poppins"/>
              </a:rPr>
              <a:t>ebsite platforms </a:t>
            </a:r>
            <a:r>
              <a:rPr lang="en-US" sz="1700">
                <a:solidFill>
                  <a:srgbClr val="20124D"/>
                </a:solidFill>
                <a:latin typeface="Poppins"/>
                <a:ea typeface="Poppins"/>
                <a:cs typeface="Poppins"/>
                <a:sym typeface="Poppins"/>
              </a:rPr>
              <a:t>which feets any store as a new way to shop for online delivery, without dependency on a specific physical shop. </a:t>
            </a:r>
            <a:br>
              <a:rPr lang="en-US" sz="1700">
                <a:solidFill>
                  <a:srgbClr val="20124D"/>
                </a:solidFill>
                <a:latin typeface="Poppins"/>
                <a:ea typeface="Poppins"/>
                <a:cs typeface="Poppins"/>
                <a:sym typeface="Poppins"/>
              </a:rPr>
            </a:br>
            <a:endParaRPr sz="1700">
              <a:solidFill>
                <a:srgbClr val="20124D"/>
              </a:solidFill>
              <a:latin typeface="Poppins"/>
              <a:ea typeface="Poppins"/>
              <a:cs typeface="Poppins"/>
              <a:sym typeface="Poppins"/>
            </a:endParaRPr>
          </a:p>
          <a:p>
            <a:pPr indent="-336550" lvl="0" marL="457200" rtl="0" algn="l">
              <a:lnSpc>
                <a:spcPct val="115000"/>
              </a:lnSpc>
              <a:spcBef>
                <a:spcPts val="0"/>
              </a:spcBef>
              <a:spcAft>
                <a:spcPts val="0"/>
              </a:spcAft>
              <a:buSzPts val="1700"/>
              <a:buFont typeface="Poppins"/>
              <a:buChar char="●"/>
            </a:pPr>
            <a:r>
              <a:rPr lang="en-US" sz="1700">
                <a:solidFill>
                  <a:srgbClr val="20124D"/>
                </a:solidFill>
                <a:latin typeface="Poppins"/>
                <a:ea typeface="Poppins"/>
                <a:cs typeface="Poppins"/>
                <a:sym typeface="Poppins"/>
              </a:rPr>
              <a:t>our vision is to create an</a:t>
            </a:r>
            <a:r>
              <a:rPr lang="en-US" sz="1700">
                <a:solidFill>
                  <a:srgbClr val="39B54A"/>
                </a:solidFill>
                <a:latin typeface="Poppins"/>
                <a:ea typeface="Poppins"/>
                <a:cs typeface="Poppins"/>
                <a:sym typeface="Poppins"/>
              </a:rPr>
              <a:t> easy </a:t>
            </a:r>
            <a:r>
              <a:rPr lang="en-US" sz="1700">
                <a:solidFill>
                  <a:srgbClr val="39B54A"/>
                </a:solidFill>
                <a:latin typeface="Poppins"/>
                <a:ea typeface="Poppins"/>
                <a:cs typeface="Poppins"/>
                <a:sym typeface="Poppins"/>
              </a:rPr>
              <a:t>implementation</a:t>
            </a:r>
            <a:r>
              <a:rPr lang="en-US" sz="1700">
                <a:solidFill>
                  <a:srgbClr val="39B54A"/>
                </a:solidFill>
                <a:latin typeface="Poppins"/>
                <a:ea typeface="Poppins"/>
                <a:cs typeface="Poppins"/>
                <a:sym typeface="Poppins"/>
              </a:rPr>
              <a:t> </a:t>
            </a:r>
            <a:r>
              <a:rPr lang="en-US" sz="1700">
                <a:solidFill>
                  <a:srgbClr val="39B54A"/>
                </a:solidFill>
                <a:latin typeface="Poppins"/>
                <a:ea typeface="Poppins"/>
                <a:cs typeface="Poppins"/>
                <a:sym typeface="Poppins"/>
              </a:rPr>
              <a:t>process</a:t>
            </a:r>
            <a:r>
              <a:rPr lang="en-US" sz="1700">
                <a:solidFill>
                  <a:srgbClr val="20124D"/>
                </a:solidFill>
                <a:latin typeface="Poppins"/>
                <a:ea typeface="Poppins"/>
                <a:cs typeface="Poppins"/>
                <a:sym typeface="Poppins"/>
              </a:rPr>
              <a:t> to every new shop, by using the shops inventory, as a one time on-</a:t>
            </a:r>
            <a:r>
              <a:rPr lang="en-US" sz="1700">
                <a:solidFill>
                  <a:srgbClr val="20124D"/>
                </a:solidFill>
                <a:latin typeface="Poppins"/>
                <a:ea typeface="Poppins"/>
                <a:cs typeface="Poppins"/>
                <a:sym typeface="Poppins"/>
              </a:rPr>
              <a:t>boarding</a:t>
            </a:r>
            <a:r>
              <a:rPr lang="en-US" sz="1700">
                <a:solidFill>
                  <a:srgbClr val="20124D"/>
                </a:solidFill>
                <a:latin typeface="Poppins"/>
                <a:ea typeface="Poppins"/>
                <a:cs typeface="Poppins"/>
                <a:sym typeface="Poppins"/>
              </a:rPr>
              <a:t> app, to future use in any delivery.</a:t>
            </a:r>
            <a:endParaRPr sz="1700">
              <a:solidFill>
                <a:srgbClr val="20124D"/>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5"/>
          <p:cNvSpPr txBox="1"/>
          <p:nvPr>
            <p:ph type="title"/>
          </p:nvPr>
        </p:nvSpPr>
        <p:spPr>
          <a:xfrm>
            <a:off x="1432549" y="502925"/>
            <a:ext cx="3863400" cy="41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App for </a:t>
            </a:r>
            <a:r>
              <a:rPr b="1" lang="en-US">
                <a:solidFill>
                  <a:srgbClr val="20124D"/>
                </a:solidFill>
                <a:latin typeface="Poppins"/>
                <a:ea typeface="Poppins"/>
                <a:cs typeface="Poppins"/>
                <a:sym typeface="Poppins"/>
              </a:rPr>
              <a:t>Couriers</a:t>
            </a:r>
            <a:r>
              <a:rPr b="1" lang="en-US">
                <a:solidFill>
                  <a:srgbClr val="20124D"/>
                </a:solidFill>
                <a:latin typeface="Poppins"/>
                <a:ea typeface="Poppins"/>
                <a:cs typeface="Poppins"/>
                <a:sym typeface="Poppins"/>
              </a:rPr>
              <a:t> </a:t>
            </a:r>
            <a:endParaRPr b="1">
              <a:solidFill>
                <a:srgbClr val="20124D"/>
              </a:solidFill>
              <a:latin typeface="Poppins"/>
              <a:ea typeface="Poppins"/>
              <a:cs typeface="Poppins"/>
              <a:sym typeface="Poppins"/>
            </a:endParaRPr>
          </a:p>
        </p:txBody>
      </p:sp>
      <p:sp>
        <p:nvSpPr>
          <p:cNvPr id="168" name="Google Shape;168;p25"/>
          <p:cNvSpPr txBox="1"/>
          <p:nvPr>
            <p:ph idx="1" type="body"/>
          </p:nvPr>
        </p:nvSpPr>
        <p:spPr>
          <a:xfrm>
            <a:off x="1432550" y="825475"/>
            <a:ext cx="5596800" cy="39558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t/>
            </a:r>
            <a:endParaRPr sz="1500">
              <a:solidFill>
                <a:srgbClr val="20124D"/>
              </a:solidFill>
              <a:latin typeface="Poppins"/>
              <a:ea typeface="Poppins"/>
              <a:cs typeface="Poppins"/>
              <a:sym typeface="Poppins"/>
            </a:endParaRPr>
          </a:p>
          <a:p>
            <a:pPr indent="-323850" lvl="0" marL="457200" rtl="0" algn="l">
              <a:spcBef>
                <a:spcPts val="800"/>
              </a:spcBef>
              <a:spcAft>
                <a:spcPts val="0"/>
              </a:spcAft>
              <a:buClr>
                <a:srgbClr val="20124D"/>
              </a:buClr>
              <a:buSzPts val="1500"/>
              <a:buFont typeface="Poppins"/>
              <a:buChar char="●"/>
            </a:pPr>
            <a:r>
              <a:rPr lang="en-US" sz="1500">
                <a:solidFill>
                  <a:srgbClr val="20124D"/>
                </a:solidFill>
                <a:latin typeface="Poppins"/>
                <a:ea typeface="Poppins"/>
                <a:cs typeface="Poppins"/>
                <a:sym typeface="Poppins"/>
              </a:rPr>
              <a:t>We created an App ment for the Couriers to help them find the deliveries and follow </a:t>
            </a:r>
            <a:r>
              <a:rPr lang="en-US" sz="1500">
                <a:solidFill>
                  <a:srgbClr val="20124D"/>
                </a:solidFill>
                <a:latin typeface="Poppins"/>
                <a:ea typeface="Poppins"/>
                <a:cs typeface="Poppins"/>
                <a:sym typeface="Poppins"/>
              </a:rPr>
              <a:t>their</a:t>
            </a:r>
            <a:r>
              <a:rPr lang="en-US" sz="1500">
                <a:solidFill>
                  <a:srgbClr val="20124D"/>
                </a:solidFill>
                <a:latin typeface="Poppins"/>
                <a:ea typeface="Poppins"/>
                <a:cs typeface="Poppins"/>
                <a:sym typeface="Poppins"/>
              </a:rPr>
              <a:t> income. </a:t>
            </a:r>
            <a:br>
              <a:rPr lang="en-US" sz="1500">
                <a:solidFill>
                  <a:srgbClr val="20124D"/>
                </a:solidFill>
                <a:latin typeface="Poppins"/>
                <a:ea typeface="Poppins"/>
                <a:cs typeface="Poppins"/>
                <a:sym typeface="Poppins"/>
              </a:rPr>
            </a:br>
            <a:endParaRPr sz="1500">
              <a:solidFill>
                <a:srgbClr val="20124D"/>
              </a:solidFill>
              <a:latin typeface="Poppins"/>
              <a:ea typeface="Poppins"/>
              <a:cs typeface="Poppins"/>
              <a:sym typeface="Poppins"/>
            </a:endParaRPr>
          </a:p>
          <a:p>
            <a:pPr indent="-323850" lvl="0" marL="457200" rtl="0" algn="l">
              <a:spcBef>
                <a:spcPts val="0"/>
              </a:spcBef>
              <a:spcAft>
                <a:spcPts val="0"/>
              </a:spcAft>
              <a:buClr>
                <a:srgbClr val="20124D"/>
              </a:buClr>
              <a:buSzPts val="1500"/>
              <a:buFont typeface="Poppins"/>
              <a:buChar char="●"/>
            </a:pPr>
            <a:r>
              <a:rPr lang="en-US" sz="1500">
                <a:solidFill>
                  <a:srgbClr val="20124D"/>
                </a:solidFill>
                <a:latin typeface="Poppins"/>
                <a:ea typeface="Poppins"/>
                <a:cs typeface="Poppins"/>
                <a:sym typeface="Poppins"/>
              </a:rPr>
              <a:t>We create job </a:t>
            </a:r>
            <a:r>
              <a:rPr lang="en-US" sz="1500">
                <a:solidFill>
                  <a:srgbClr val="20124D"/>
                </a:solidFill>
                <a:latin typeface="Poppins"/>
                <a:ea typeface="Poppins"/>
                <a:cs typeface="Poppins"/>
                <a:sym typeface="Poppins"/>
              </a:rPr>
              <a:t>opportunities</a:t>
            </a:r>
            <a:r>
              <a:rPr lang="en-US" sz="1500">
                <a:solidFill>
                  <a:srgbClr val="20124D"/>
                </a:solidFill>
                <a:latin typeface="Poppins"/>
                <a:ea typeface="Poppins"/>
                <a:cs typeface="Poppins"/>
                <a:sym typeface="Poppins"/>
              </a:rPr>
              <a:t> by letting any Independent workers with a driver license to choose to work as our </a:t>
            </a:r>
            <a:r>
              <a:rPr lang="en-US" sz="1500">
                <a:solidFill>
                  <a:srgbClr val="20124D"/>
                </a:solidFill>
                <a:latin typeface="Poppins"/>
                <a:ea typeface="Poppins"/>
                <a:cs typeface="Poppins"/>
                <a:sym typeface="Poppins"/>
              </a:rPr>
              <a:t>couriers</a:t>
            </a:r>
            <a:r>
              <a:rPr lang="en-US" sz="1500">
                <a:solidFill>
                  <a:srgbClr val="20124D"/>
                </a:solidFill>
                <a:latin typeface="Poppins"/>
                <a:ea typeface="Poppins"/>
                <a:cs typeface="Poppins"/>
                <a:sym typeface="Poppins"/>
              </a:rPr>
              <a:t> all they need is a driving </a:t>
            </a:r>
            <a:r>
              <a:rPr lang="en-US" sz="1500">
                <a:solidFill>
                  <a:srgbClr val="20124D"/>
                </a:solidFill>
                <a:latin typeface="Poppins"/>
                <a:ea typeface="Poppins"/>
                <a:cs typeface="Poppins"/>
                <a:sym typeface="Poppins"/>
              </a:rPr>
              <a:t>license</a:t>
            </a:r>
            <a:r>
              <a:rPr lang="en-US" sz="1500">
                <a:solidFill>
                  <a:srgbClr val="20124D"/>
                </a:solidFill>
                <a:latin typeface="Poppins"/>
                <a:ea typeface="Poppins"/>
                <a:cs typeface="Poppins"/>
                <a:sym typeface="Poppins"/>
              </a:rPr>
              <a:t>, self-employed </a:t>
            </a:r>
            <a:r>
              <a:rPr lang="en-US" sz="1500">
                <a:solidFill>
                  <a:srgbClr val="20124D"/>
                </a:solidFill>
                <a:latin typeface="Poppins"/>
                <a:ea typeface="Poppins"/>
                <a:cs typeface="Poppins"/>
                <a:sym typeface="Poppins"/>
              </a:rPr>
              <a:t>documentation, and we will provide them the Emergency work permit</a:t>
            </a:r>
            <a:br>
              <a:rPr lang="en-US" sz="1500">
                <a:solidFill>
                  <a:srgbClr val="20124D"/>
                </a:solidFill>
                <a:latin typeface="Poppins"/>
                <a:ea typeface="Poppins"/>
                <a:cs typeface="Poppins"/>
                <a:sym typeface="Poppins"/>
              </a:rPr>
            </a:br>
            <a:endParaRPr sz="1500">
              <a:solidFill>
                <a:srgbClr val="20124D"/>
              </a:solidFill>
              <a:latin typeface="Poppins"/>
              <a:ea typeface="Poppins"/>
              <a:cs typeface="Poppins"/>
              <a:sym typeface="Poppins"/>
            </a:endParaRPr>
          </a:p>
          <a:p>
            <a:pPr indent="-323850" lvl="0" marL="457200" rtl="0" algn="l">
              <a:spcBef>
                <a:spcPts val="0"/>
              </a:spcBef>
              <a:spcAft>
                <a:spcPts val="0"/>
              </a:spcAft>
              <a:buClr>
                <a:srgbClr val="20124D"/>
              </a:buClr>
              <a:buSzPts val="1500"/>
              <a:buFont typeface="Poppins"/>
              <a:buChar char="●"/>
            </a:pPr>
            <a:r>
              <a:rPr lang="en-US" sz="1500">
                <a:solidFill>
                  <a:srgbClr val="20124D"/>
                </a:solidFill>
                <a:latin typeface="Poppins"/>
                <a:ea typeface="Poppins"/>
                <a:cs typeface="Poppins"/>
                <a:sym typeface="Poppins"/>
              </a:rPr>
              <a:t>our Courier gets paid for every delivery they do, and not based by the hour.  </a:t>
            </a:r>
            <a:endParaRPr sz="1500">
              <a:solidFill>
                <a:srgbClr val="20124D"/>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6"/>
          <p:cNvSpPr txBox="1"/>
          <p:nvPr>
            <p:ph type="title"/>
          </p:nvPr>
        </p:nvSpPr>
        <p:spPr>
          <a:xfrm>
            <a:off x="1497300" y="514600"/>
            <a:ext cx="5993400" cy="701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A user friendly </a:t>
            </a:r>
            <a:endParaRPr b="1">
              <a:solidFill>
                <a:srgbClr val="20124D"/>
              </a:solidFill>
              <a:latin typeface="Poppins"/>
              <a:ea typeface="Poppins"/>
              <a:cs typeface="Poppins"/>
              <a:sym typeface="Poppins"/>
            </a:endParaRPr>
          </a:p>
          <a:p>
            <a:pPr indent="0" lvl="0" marL="0" rtl="0" algn="l">
              <a:spcBef>
                <a:spcPts val="0"/>
              </a:spcBef>
              <a:spcAft>
                <a:spcPts val="0"/>
              </a:spcAft>
              <a:buNone/>
            </a:pPr>
            <a:r>
              <a:rPr b="1" lang="en-US">
                <a:solidFill>
                  <a:srgbClr val="20124D"/>
                </a:solidFill>
                <a:latin typeface="Poppins"/>
                <a:ea typeface="Poppins"/>
                <a:cs typeface="Poppins"/>
                <a:sym typeface="Poppins"/>
              </a:rPr>
              <a:t>Shopping platform for buyers </a:t>
            </a:r>
            <a:endParaRPr b="1">
              <a:solidFill>
                <a:srgbClr val="20124D"/>
              </a:solidFill>
              <a:latin typeface="Poppins"/>
              <a:ea typeface="Poppins"/>
              <a:cs typeface="Poppins"/>
              <a:sym typeface="Poppins"/>
            </a:endParaRPr>
          </a:p>
        </p:txBody>
      </p:sp>
      <p:sp>
        <p:nvSpPr>
          <p:cNvPr id="175" name="Google Shape;175;p26"/>
          <p:cNvSpPr txBox="1"/>
          <p:nvPr>
            <p:ph idx="1" type="body"/>
          </p:nvPr>
        </p:nvSpPr>
        <p:spPr>
          <a:xfrm>
            <a:off x="1421100" y="1235050"/>
            <a:ext cx="5684400" cy="3788400"/>
          </a:xfrm>
          <a:prstGeom prst="rect">
            <a:avLst/>
          </a:prstGeom>
        </p:spPr>
        <p:txBody>
          <a:bodyPr anchorCtr="0" anchor="t" bIns="45700" lIns="91425" spcFirstLastPara="1" rIns="91425" wrap="square" tIns="45700">
            <a:noAutofit/>
          </a:bodyPr>
          <a:lstStyle/>
          <a:p>
            <a:pPr indent="-330200" lvl="0" marL="457200" rtl="0" algn="l">
              <a:spcBef>
                <a:spcPts val="800"/>
              </a:spcBef>
              <a:spcAft>
                <a:spcPts val="0"/>
              </a:spcAft>
              <a:buClr>
                <a:srgbClr val="20124D"/>
              </a:buClr>
              <a:buSzPts val="1600"/>
              <a:buFont typeface="Poppins"/>
              <a:buChar char="●"/>
            </a:pPr>
            <a:r>
              <a:rPr lang="en-US" sz="1500">
                <a:solidFill>
                  <a:srgbClr val="20124D"/>
                </a:solidFill>
                <a:latin typeface="Poppins"/>
                <a:ea typeface="Poppins"/>
                <a:cs typeface="Poppins"/>
                <a:sym typeface="Poppins"/>
              </a:rPr>
              <a:t>Creating a new perspective on food information architecture in mind we created easy to understand categories and easy to use platform</a:t>
            </a:r>
            <a:br>
              <a:rPr lang="en-US" sz="1300">
                <a:solidFill>
                  <a:srgbClr val="20124D"/>
                </a:solidFill>
                <a:latin typeface="Poppins"/>
                <a:ea typeface="Poppins"/>
                <a:cs typeface="Poppins"/>
                <a:sym typeface="Poppins"/>
              </a:rPr>
            </a:br>
            <a:endParaRPr sz="1500">
              <a:solidFill>
                <a:srgbClr val="20124D"/>
              </a:solidFill>
              <a:latin typeface="Poppins"/>
              <a:ea typeface="Poppins"/>
              <a:cs typeface="Poppins"/>
              <a:sym typeface="Poppins"/>
            </a:endParaRPr>
          </a:p>
          <a:p>
            <a:pPr indent="-323850" lvl="0" marL="457200" rtl="0" algn="l">
              <a:spcBef>
                <a:spcPts val="0"/>
              </a:spcBef>
              <a:spcAft>
                <a:spcPts val="0"/>
              </a:spcAft>
              <a:buClr>
                <a:srgbClr val="20124D"/>
              </a:buClr>
              <a:buSzPts val="1500"/>
              <a:buFont typeface="Poppins"/>
              <a:buChar char="●"/>
            </a:pPr>
            <a:r>
              <a:rPr lang="en-US" sz="1500">
                <a:solidFill>
                  <a:srgbClr val="20124D"/>
                </a:solidFill>
                <a:latin typeface="Poppins"/>
                <a:ea typeface="Poppins"/>
                <a:cs typeface="Poppins"/>
                <a:sym typeface="Poppins"/>
              </a:rPr>
              <a:t>our </a:t>
            </a:r>
            <a:r>
              <a:rPr lang="en-US" sz="1500">
                <a:solidFill>
                  <a:srgbClr val="20124D"/>
                </a:solidFill>
                <a:latin typeface="Poppins"/>
                <a:ea typeface="Poppins"/>
                <a:cs typeface="Poppins"/>
                <a:sym typeface="Poppins"/>
              </a:rPr>
              <a:t>customers </a:t>
            </a:r>
            <a:r>
              <a:rPr lang="en-US" sz="1500">
                <a:solidFill>
                  <a:srgbClr val="20124D"/>
                </a:solidFill>
                <a:latin typeface="Poppins"/>
                <a:ea typeface="Poppins"/>
                <a:cs typeface="Poppins"/>
                <a:sym typeface="Poppins"/>
              </a:rPr>
              <a:t> can enjoy using a </a:t>
            </a:r>
            <a:r>
              <a:rPr lang="en-US" sz="1500">
                <a:solidFill>
                  <a:srgbClr val="20124D"/>
                </a:solidFill>
                <a:latin typeface="Poppins"/>
                <a:ea typeface="Poppins"/>
                <a:cs typeface="Poppins"/>
                <a:sym typeface="Poppins"/>
              </a:rPr>
              <a:t>friendly</a:t>
            </a:r>
            <a:r>
              <a:rPr lang="en-US" sz="1500">
                <a:solidFill>
                  <a:srgbClr val="20124D"/>
                </a:solidFill>
                <a:latin typeface="Poppins"/>
                <a:ea typeface="Poppins"/>
                <a:cs typeface="Poppins"/>
                <a:sym typeface="Poppins"/>
              </a:rPr>
              <a:t> well design website, with any need of </a:t>
            </a:r>
            <a:r>
              <a:rPr lang="en-US" sz="1500">
                <a:solidFill>
                  <a:srgbClr val="20124D"/>
                </a:solidFill>
                <a:latin typeface="Poppins"/>
                <a:ea typeface="Poppins"/>
                <a:cs typeface="Poppins"/>
                <a:sym typeface="Poppins"/>
              </a:rPr>
              <a:t>accessibility</a:t>
            </a:r>
            <a:r>
              <a:rPr lang="en-US" sz="1500">
                <a:solidFill>
                  <a:srgbClr val="20124D"/>
                </a:solidFill>
                <a:latin typeface="Poppins"/>
                <a:ea typeface="Poppins"/>
                <a:cs typeface="Poppins"/>
                <a:sym typeface="Poppins"/>
              </a:rPr>
              <a:t> help, without having to </a:t>
            </a:r>
            <a:r>
              <a:rPr lang="en-US" sz="1500">
                <a:solidFill>
                  <a:srgbClr val="20124D"/>
                </a:solidFill>
                <a:latin typeface="Poppins"/>
                <a:ea typeface="Poppins"/>
                <a:cs typeface="Poppins"/>
                <a:sym typeface="Poppins"/>
              </a:rPr>
              <a:t>go through</a:t>
            </a:r>
            <a:r>
              <a:rPr lang="en-US" sz="1500">
                <a:solidFill>
                  <a:srgbClr val="20124D"/>
                </a:solidFill>
                <a:latin typeface="Poppins"/>
                <a:ea typeface="Poppins"/>
                <a:cs typeface="Poppins"/>
                <a:sym typeface="Poppins"/>
              </a:rPr>
              <a:t> hundreds of products. </a:t>
            </a:r>
            <a:br>
              <a:rPr lang="en-US" sz="1500">
                <a:solidFill>
                  <a:srgbClr val="20124D"/>
                </a:solidFill>
                <a:latin typeface="Poppins"/>
                <a:ea typeface="Poppins"/>
                <a:cs typeface="Poppins"/>
                <a:sym typeface="Poppins"/>
              </a:rPr>
            </a:br>
            <a:endParaRPr sz="1500">
              <a:solidFill>
                <a:srgbClr val="20124D"/>
              </a:solidFill>
              <a:latin typeface="Poppins"/>
              <a:ea typeface="Poppins"/>
              <a:cs typeface="Poppins"/>
              <a:sym typeface="Poppins"/>
            </a:endParaRPr>
          </a:p>
          <a:p>
            <a:pPr indent="-323850" lvl="0" marL="457200" rtl="0" algn="l">
              <a:spcBef>
                <a:spcPts val="0"/>
              </a:spcBef>
              <a:spcAft>
                <a:spcPts val="0"/>
              </a:spcAft>
              <a:buClr>
                <a:srgbClr val="20124D"/>
              </a:buClr>
              <a:buSzPts val="1500"/>
              <a:buFont typeface="Poppins"/>
              <a:buChar char="●"/>
            </a:pPr>
            <a:r>
              <a:rPr lang="en-US" sz="1500">
                <a:solidFill>
                  <a:srgbClr val="20124D"/>
                </a:solidFill>
                <a:latin typeface="Poppins"/>
                <a:ea typeface="Poppins"/>
                <a:cs typeface="Poppins"/>
                <a:sym typeface="Poppins"/>
              </a:rPr>
              <a:t> While in other online shopping platforms the customers see hundreds of products i</a:t>
            </a:r>
            <a:r>
              <a:rPr lang="en-US" sz="1500">
                <a:solidFill>
                  <a:srgbClr val="20124D"/>
                </a:solidFill>
                <a:latin typeface="Poppins"/>
                <a:ea typeface="Poppins"/>
                <a:cs typeface="Poppins"/>
                <a:sym typeface="Poppins"/>
              </a:rPr>
              <a:t>rrelevant</a:t>
            </a:r>
            <a:r>
              <a:rPr lang="en-US" sz="1500">
                <a:solidFill>
                  <a:srgbClr val="20124D"/>
                </a:solidFill>
                <a:latin typeface="Poppins"/>
                <a:ea typeface="Poppins"/>
                <a:cs typeface="Poppins"/>
                <a:sym typeface="Poppins"/>
              </a:rPr>
              <a:t> to them. We created filters for the </a:t>
            </a:r>
            <a:r>
              <a:rPr lang="en-US" sz="1500">
                <a:solidFill>
                  <a:srgbClr val="20124D"/>
                </a:solidFill>
                <a:latin typeface="Poppins"/>
                <a:ea typeface="Poppins"/>
                <a:cs typeface="Poppins"/>
                <a:sym typeface="Poppins"/>
              </a:rPr>
              <a:t>customers</a:t>
            </a:r>
            <a:r>
              <a:rPr lang="en-US" sz="1500">
                <a:solidFill>
                  <a:srgbClr val="20124D"/>
                </a:solidFill>
                <a:latin typeface="Poppins"/>
                <a:ea typeface="Poppins"/>
                <a:cs typeface="Poppins"/>
                <a:sym typeface="Poppins"/>
              </a:rPr>
              <a:t> diet needs, </a:t>
            </a:r>
            <a:r>
              <a:rPr lang="en-US" sz="1500">
                <a:solidFill>
                  <a:srgbClr val="20124D"/>
                </a:solidFill>
                <a:latin typeface="Poppins"/>
                <a:ea typeface="Poppins"/>
                <a:cs typeface="Poppins"/>
                <a:sym typeface="Poppins"/>
              </a:rPr>
              <a:t>allergies</a:t>
            </a:r>
            <a:r>
              <a:rPr lang="en-US" sz="1500">
                <a:solidFill>
                  <a:srgbClr val="20124D"/>
                </a:solidFill>
                <a:latin typeface="Poppins"/>
                <a:ea typeface="Poppins"/>
                <a:cs typeface="Poppins"/>
                <a:sym typeface="Poppins"/>
              </a:rPr>
              <a:t> and food </a:t>
            </a:r>
            <a:r>
              <a:rPr lang="en-US" sz="1500">
                <a:solidFill>
                  <a:srgbClr val="20124D"/>
                </a:solidFill>
                <a:latin typeface="Poppins"/>
                <a:ea typeface="Poppins"/>
                <a:cs typeface="Poppins"/>
                <a:sym typeface="Poppins"/>
              </a:rPr>
              <a:t>preferences. So it hides all the irrelevant products. </a:t>
            </a:r>
            <a:r>
              <a:rPr lang="en-US" sz="1500">
                <a:solidFill>
                  <a:srgbClr val="20124D"/>
                </a:solidFill>
                <a:latin typeface="Poppins"/>
                <a:ea typeface="Poppins"/>
                <a:cs typeface="Poppins"/>
                <a:sym typeface="Poppins"/>
              </a:rPr>
              <a:t> </a:t>
            </a:r>
            <a:endParaRPr sz="1500">
              <a:solidFill>
                <a:srgbClr val="20124D"/>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7"/>
          <p:cNvSpPr txBox="1"/>
          <p:nvPr>
            <p:ph type="title"/>
          </p:nvPr>
        </p:nvSpPr>
        <p:spPr>
          <a:xfrm>
            <a:off x="1508760" y="274326"/>
            <a:ext cx="7521000" cy="492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Our Revenue &amp; Business model</a:t>
            </a:r>
            <a:endParaRPr b="1">
              <a:solidFill>
                <a:srgbClr val="20124D"/>
              </a:solidFill>
              <a:latin typeface="Poppins"/>
              <a:ea typeface="Poppins"/>
              <a:cs typeface="Poppins"/>
              <a:sym typeface="Poppins"/>
            </a:endParaRPr>
          </a:p>
        </p:txBody>
      </p:sp>
      <p:sp>
        <p:nvSpPr>
          <p:cNvPr id="182" name="Google Shape;182;p27"/>
          <p:cNvSpPr txBox="1"/>
          <p:nvPr>
            <p:ph idx="1" type="body"/>
          </p:nvPr>
        </p:nvSpPr>
        <p:spPr>
          <a:xfrm>
            <a:off x="1403975" y="876719"/>
            <a:ext cx="7187700" cy="3899100"/>
          </a:xfrm>
          <a:prstGeom prst="rect">
            <a:avLst/>
          </a:prstGeom>
        </p:spPr>
        <p:txBody>
          <a:bodyPr anchorCtr="0" anchor="t" bIns="45700" lIns="91425" spcFirstLastPara="1" rIns="91425" wrap="square" tIns="45700">
            <a:noAutofit/>
          </a:bodyPr>
          <a:lstStyle/>
          <a:p>
            <a:pPr indent="-311150" lvl="0" marL="457200" rtl="0" algn="l">
              <a:lnSpc>
                <a:spcPct val="115000"/>
              </a:lnSpc>
              <a:spcBef>
                <a:spcPts val="800"/>
              </a:spcBef>
              <a:spcAft>
                <a:spcPts val="0"/>
              </a:spcAft>
              <a:buClr>
                <a:srgbClr val="20124D"/>
              </a:buClr>
              <a:buSzPts val="1300"/>
              <a:buFont typeface="Poppins"/>
              <a:buChar char="●"/>
            </a:pPr>
            <a:r>
              <a:rPr lang="en-US" sz="1300">
                <a:solidFill>
                  <a:srgbClr val="20124D"/>
                </a:solidFill>
                <a:latin typeface="Poppins"/>
                <a:ea typeface="Poppins"/>
                <a:cs typeface="Poppins"/>
                <a:sym typeface="Poppins"/>
              </a:rPr>
              <a:t>At this </a:t>
            </a:r>
            <a:r>
              <a:rPr lang="en-US" sz="1300">
                <a:solidFill>
                  <a:srgbClr val="20124D"/>
                </a:solidFill>
                <a:latin typeface="Poppins"/>
                <a:ea typeface="Poppins"/>
                <a:cs typeface="Poppins"/>
                <a:sym typeface="Poppins"/>
              </a:rPr>
              <a:t>current</a:t>
            </a:r>
            <a:r>
              <a:rPr lang="en-US" sz="1300">
                <a:solidFill>
                  <a:srgbClr val="20124D"/>
                </a:solidFill>
                <a:latin typeface="Poppins"/>
                <a:ea typeface="Poppins"/>
                <a:cs typeface="Poppins"/>
                <a:sym typeface="Poppins"/>
              </a:rPr>
              <a:t> times, fast </a:t>
            </a:r>
            <a:r>
              <a:rPr lang="en-US" sz="1300">
                <a:solidFill>
                  <a:srgbClr val="20124D"/>
                </a:solidFill>
                <a:latin typeface="Poppins"/>
                <a:ea typeface="Poppins"/>
                <a:cs typeface="Poppins"/>
                <a:sym typeface="Poppins"/>
              </a:rPr>
              <a:t>implementation</a:t>
            </a:r>
            <a:r>
              <a:rPr lang="en-US" sz="1300">
                <a:solidFill>
                  <a:srgbClr val="20124D"/>
                </a:solidFill>
                <a:latin typeface="Poppins"/>
                <a:ea typeface="Poppins"/>
                <a:cs typeface="Poppins"/>
                <a:sym typeface="Poppins"/>
              </a:rPr>
              <a:t> is needed to help </a:t>
            </a:r>
            <a:r>
              <a:rPr lang="en-US" sz="1300">
                <a:solidFill>
                  <a:srgbClr val="20124D"/>
                </a:solidFill>
                <a:latin typeface="Poppins"/>
                <a:ea typeface="Poppins"/>
                <a:cs typeface="Poppins"/>
                <a:sym typeface="Poppins"/>
              </a:rPr>
              <a:t>reduce</a:t>
            </a:r>
            <a:r>
              <a:rPr lang="en-US" sz="1300">
                <a:solidFill>
                  <a:srgbClr val="20124D"/>
                </a:solidFill>
                <a:latin typeface="Poppins"/>
                <a:ea typeface="Poppins"/>
                <a:cs typeface="Poppins"/>
                <a:sym typeface="Poppins"/>
              </a:rPr>
              <a:t> the traffic in other online stores. </a:t>
            </a:r>
            <a:r>
              <a:rPr lang="en-US" sz="1300">
                <a:solidFill>
                  <a:srgbClr val="20124D"/>
                </a:solidFill>
                <a:latin typeface="Poppins"/>
                <a:ea typeface="Poppins"/>
                <a:cs typeface="Poppins"/>
                <a:sym typeface="Poppins"/>
              </a:rPr>
              <a:t>Accordingly</a:t>
            </a:r>
            <a:r>
              <a:rPr lang="en-US" sz="1300">
                <a:solidFill>
                  <a:srgbClr val="20124D"/>
                </a:solidFill>
                <a:latin typeface="Poppins"/>
                <a:ea typeface="Poppins"/>
                <a:cs typeface="Poppins"/>
                <a:sym typeface="Poppins"/>
              </a:rPr>
              <a:t> we will on-board our first Local stores free of charge. and the First 20 stores will not have to pay service fees for 4 months</a:t>
            </a:r>
            <a:endParaRPr sz="1300">
              <a:solidFill>
                <a:srgbClr val="20124D"/>
              </a:solidFill>
              <a:latin typeface="Poppins"/>
              <a:ea typeface="Poppins"/>
              <a:cs typeface="Poppins"/>
              <a:sym typeface="Poppins"/>
            </a:endParaRPr>
          </a:p>
          <a:p>
            <a:pPr indent="0" lvl="0" marL="457200" rtl="0" algn="l">
              <a:lnSpc>
                <a:spcPct val="115000"/>
              </a:lnSpc>
              <a:spcBef>
                <a:spcPts val="800"/>
              </a:spcBef>
              <a:spcAft>
                <a:spcPts val="0"/>
              </a:spcAft>
              <a:buNone/>
            </a:pPr>
            <a:r>
              <a:rPr lang="en-US" sz="1300">
                <a:solidFill>
                  <a:srgbClr val="20124D"/>
                </a:solidFill>
                <a:latin typeface="Poppins"/>
                <a:ea typeface="Poppins"/>
                <a:cs typeface="Poppins"/>
                <a:sym typeface="Poppins"/>
              </a:rPr>
              <a:t>this will </a:t>
            </a:r>
            <a:r>
              <a:rPr lang="en-US" sz="1300">
                <a:solidFill>
                  <a:srgbClr val="20124D"/>
                </a:solidFill>
                <a:latin typeface="Poppins"/>
                <a:ea typeface="Poppins"/>
                <a:cs typeface="Poppins"/>
                <a:sym typeface="Poppins"/>
              </a:rPr>
              <a:t>allow</a:t>
            </a:r>
            <a:r>
              <a:rPr lang="en-US" sz="1300">
                <a:solidFill>
                  <a:srgbClr val="20124D"/>
                </a:solidFill>
                <a:latin typeface="Poppins"/>
                <a:ea typeface="Poppins"/>
                <a:cs typeface="Poppins"/>
                <a:sym typeface="Poppins"/>
              </a:rPr>
              <a:t> us to collect user-</a:t>
            </a:r>
            <a:r>
              <a:rPr lang="en-US" sz="1300">
                <a:solidFill>
                  <a:srgbClr val="20124D"/>
                </a:solidFill>
                <a:latin typeface="Poppins"/>
                <a:ea typeface="Poppins"/>
                <a:cs typeface="Poppins"/>
                <a:sym typeface="Poppins"/>
              </a:rPr>
              <a:t>feedback, and upgrade our performances. </a:t>
            </a:r>
            <a:endParaRPr sz="1300">
              <a:solidFill>
                <a:srgbClr val="20124D"/>
              </a:solidFill>
              <a:latin typeface="Poppins"/>
              <a:ea typeface="Poppins"/>
              <a:cs typeface="Poppins"/>
              <a:sym typeface="Poppins"/>
            </a:endParaRPr>
          </a:p>
          <a:p>
            <a:pPr indent="-311150" lvl="0" marL="457200" rtl="0" algn="l">
              <a:lnSpc>
                <a:spcPct val="115000"/>
              </a:lnSpc>
              <a:spcBef>
                <a:spcPts val="800"/>
              </a:spcBef>
              <a:spcAft>
                <a:spcPts val="0"/>
              </a:spcAft>
              <a:buClr>
                <a:srgbClr val="20124D"/>
              </a:buClr>
              <a:buSzPts val="1300"/>
              <a:buFont typeface="Poppins"/>
              <a:buChar char="●"/>
            </a:pPr>
            <a:r>
              <a:rPr lang="en-US" sz="1300">
                <a:solidFill>
                  <a:srgbClr val="20124D"/>
                </a:solidFill>
                <a:latin typeface="Poppins"/>
                <a:ea typeface="Poppins"/>
                <a:cs typeface="Poppins"/>
                <a:sym typeface="Poppins"/>
              </a:rPr>
              <a:t>As of future business strategy,our first </a:t>
            </a:r>
            <a:r>
              <a:rPr lang="en-US" sz="1300">
                <a:solidFill>
                  <a:srgbClr val="20124D"/>
                </a:solidFill>
                <a:latin typeface="Poppins"/>
                <a:ea typeface="Poppins"/>
                <a:cs typeface="Poppins"/>
                <a:sym typeface="Poppins"/>
              </a:rPr>
              <a:t>customers</a:t>
            </a:r>
            <a:r>
              <a:rPr lang="en-US" sz="1300">
                <a:solidFill>
                  <a:srgbClr val="20124D"/>
                </a:solidFill>
                <a:latin typeface="Poppins"/>
                <a:ea typeface="Poppins"/>
                <a:cs typeface="Poppins"/>
                <a:sym typeface="Poppins"/>
              </a:rPr>
              <a:t> will be based in Israel, and charging funds and fees will be </a:t>
            </a:r>
            <a:r>
              <a:rPr lang="en-US" sz="1300">
                <a:solidFill>
                  <a:srgbClr val="20124D"/>
                </a:solidFill>
                <a:latin typeface="Poppins"/>
                <a:ea typeface="Poppins"/>
                <a:cs typeface="Poppins"/>
                <a:sym typeface="Poppins"/>
              </a:rPr>
              <a:t>according</a:t>
            </a:r>
            <a:r>
              <a:rPr lang="en-US" sz="1300">
                <a:solidFill>
                  <a:srgbClr val="20124D"/>
                </a:solidFill>
                <a:latin typeface="Poppins"/>
                <a:ea typeface="Poppins"/>
                <a:cs typeface="Poppins"/>
                <a:sym typeface="Poppins"/>
              </a:rPr>
              <a:t> to this way: </a:t>
            </a:r>
            <a:endParaRPr sz="1300">
              <a:solidFill>
                <a:srgbClr val="20124D"/>
              </a:solidFill>
              <a:latin typeface="Poppins"/>
              <a:ea typeface="Poppins"/>
              <a:cs typeface="Poppins"/>
              <a:sym typeface="Poppins"/>
            </a:endParaRPr>
          </a:p>
          <a:p>
            <a:pPr indent="0" lvl="0" marL="457200" rtl="0" algn="l">
              <a:lnSpc>
                <a:spcPct val="115000"/>
              </a:lnSpc>
              <a:spcBef>
                <a:spcPts val="800"/>
              </a:spcBef>
              <a:spcAft>
                <a:spcPts val="0"/>
              </a:spcAft>
              <a:buNone/>
            </a:pPr>
            <a:r>
              <a:rPr lang="en-US" sz="1300">
                <a:solidFill>
                  <a:srgbClr val="20124D"/>
                </a:solidFill>
                <a:latin typeface="Poppins"/>
                <a:ea typeface="Poppins"/>
                <a:cs typeface="Poppins"/>
                <a:sym typeface="Poppins"/>
              </a:rPr>
              <a:t>online buyers will pay for delivery </a:t>
            </a:r>
            <a:r>
              <a:rPr lang="en-US" sz="1300">
                <a:solidFill>
                  <a:srgbClr val="20124D"/>
                </a:solidFill>
                <a:latin typeface="Poppins"/>
                <a:ea typeface="Poppins"/>
                <a:cs typeface="Poppins"/>
                <a:sym typeface="Poppins"/>
              </a:rPr>
              <a:t>service fee 30 shekels, where 3% of the charge will go to our future company and the 97% to the curier.</a:t>
            </a:r>
            <a:endParaRPr sz="1300">
              <a:solidFill>
                <a:srgbClr val="20124D"/>
              </a:solidFill>
              <a:latin typeface="Poppins"/>
              <a:ea typeface="Poppins"/>
              <a:cs typeface="Poppins"/>
              <a:sym typeface="Poppins"/>
            </a:endParaRPr>
          </a:p>
          <a:p>
            <a:pPr indent="0" lvl="0" marL="457200" rtl="0" algn="l">
              <a:lnSpc>
                <a:spcPct val="115000"/>
              </a:lnSpc>
              <a:spcBef>
                <a:spcPts val="800"/>
              </a:spcBef>
              <a:spcAft>
                <a:spcPts val="0"/>
              </a:spcAft>
              <a:buNone/>
            </a:pPr>
            <a:r>
              <a:rPr lang="en-US" sz="1300">
                <a:solidFill>
                  <a:srgbClr val="20124D"/>
                </a:solidFill>
                <a:latin typeface="Poppins"/>
                <a:ea typeface="Poppins"/>
                <a:cs typeface="Poppins"/>
                <a:sym typeface="Poppins"/>
              </a:rPr>
              <a:t>every new shop will have to pay a fixed price of 350 shekels for the first on-boarding </a:t>
            </a:r>
            <a:endParaRPr sz="1300">
              <a:solidFill>
                <a:srgbClr val="20124D"/>
              </a:solidFill>
              <a:latin typeface="Poppins"/>
              <a:ea typeface="Poppins"/>
              <a:cs typeface="Poppins"/>
              <a:sym typeface="Poppins"/>
            </a:endParaRPr>
          </a:p>
          <a:p>
            <a:pPr indent="0" lvl="0" marL="457200" rtl="0" algn="l">
              <a:lnSpc>
                <a:spcPct val="115000"/>
              </a:lnSpc>
              <a:spcBef>
                <a:spcPts val="800"/>
              </a:spcBef>
              <a:spcAft>
                <a:spcPts val="0"/>
              </a:spcAft>
              <a:buNone/>
            </a:pPr>
            <a:r>
              <a:rPr lang="en-US" sz="1300">
                <a:solidFill>
                  <a:srgbClr val="20124D"/>
                </a:solidFill>
                <a:latin typeface="Poppins"/>
                <a:ea typeface="Poppins"/>
                <a:cs typeface="Poppins"/>
                <a:sym typeface="Poppins"/>
              </a:rPr>
              <a:t>and every month we will charge 3% of the revenue from ordering using our system. This only if they reached at least 88 orders. If there are between 87 and 72 we will charge 3.4%. From 71 orders and under we will charge 4% fee. nevertheless, not less than 600 shekels a month   </a:t>
            </a:r>
            <a:r>
              <a:rPr lang="en-US" sz="1300">
                <a:solidFill>
                  <a:srgbClr val="20124D"/>
                </a:solidFill>
                <a:latin typeface="Poppins"/>
                <a:ea typeface="Poppins"/>
                <a:cs typeface="Poppins"/>
                <a:sym typeface="Poppins"/>
              </a:rPr>
              <a:t> </a:t>
            </a:r>
            <a:endParaRPr sz="1300">
              <a:solidFill>
                <a:srgbClr val="20124D"/>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28"/>
          <p:cNvSpPr txBox="1"/>
          <p:nvPr>
            <p:ph type="title"/>
          </p:nvPr>
        </p:nvSpPr>
        <p:spPr>
          <a:xfrm>
            <a:off x="95250" y="355750"/>
            <a:ext cx="8846400" cy="411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solidFill>
                  <a:srgbClr val="20124D"/>
                </a:solidFill>
                <a:latin typeface="Poppins"/>
                <a:ea typeface="Poppins"/>
                <a:cs typeface="Poppins"/>
                <a:sym typeface="Poppins"/>
              </a:rPr>
              <a:t>comp</a:t>
            </a:r>
            <a:r>
              <a:rPr lang="en-US">
                <a:solidFill>
                  <a:srgbClr val="20124D"/>
                </a:solidFill>
                <a:latin typeface="Poppins"/>
                <a:ea typeface="Poppins"/>
                <a:cs typeface="Poppins"/>
                <a:sym typeface="Poppins"/>
              </a:rPr>
              <a:t>etit</a:t>
            </a:r>
            <a:r>
              <a:rPr lang="en-US">
                <a:solidFill>
                  <a:srgbClr val="20124D"/>
                </a:solidFill>
                <a:latin typeface="Poppins"/>
                <a:ea typeface="Poppins"/>
                <a:cs typeface="Poppins"/>
                <a:sym typeface="Poppins"/>
              </a:rPr>
              <a:t>ive landscape - </a:t>
            </a:r>
            <a:r>
              <a:rPr lang="en-US">
                <a:solidFill>
                  <a:srgbClr val="20124D"/>
                </a:solidFill>
                <a:latin typeface="Poppins SemiBold"/>
                <a:ea typeface="Poppins SemiBold"/>
                <a:cs typeface="Poppins SemiBold"/>
                <a:sym typeface="Poppins SemiBold"/>
              </a:rPr>
              <a:t>Shipping option areas</a:t>
            </a:r>
            <a:r>
              <a:rPr lang="en-US">
                <a:solidFill>
                  <a:srgbClr val="20124D"/>
                </a:solidFill>
                <a:latin typeface="Poppins SemiBold"/>
                <a:ea typeface="Poppins SemiBold"/>
                <a:cs typeface="Poppins SemiBold"/>
                <a:sym typeface="Poppins SemiBold"/>
              </a:rPr>
              <a:t>  </a:t>
            </a:r>
            <a:endParaRPr>
              <a:solidFill>
                <a:srgbClr val="20124D"/>
              </a:solidFill>
              <a:latin typeface="Poppins SemiBold"/>
              <a:ea typeface="Poppins SemiBold"/>
              <a:cs typeface="Poppins SemiBold"/>
              <a:sym typeface="Poppins SemiBold"/>
            </a:endParaRPr>
          </a:p>
        </p:txBody>
      </p:sp>
      <p:pic>
        <p:nvPicPr>
          <p:cNvPr id="189" name="Google Shape;189;p28"/>
          <p:cNvPicPr preferRelativeResize="0"/>
          <p:nvPr/>
        </p:nvPicPr>
        <p:blipFill>
          <a:blip r:embed="rId4">
            <a:alphaModFix/>
          </a:blip>
          <a:stretch>
            <a:fillRect/>
          </a:stretch>
        </p:blipFill>
        <p:spPr>
          <a:xfrm>
            <a:off x="7889597" y="1496622"/>
            <a:ext cx="896275" cy="896275"/>
          </a:xfrm>
          <a:prstGeom prst="rect">
            <a:avLst/>
          </a:prstGeom>
          <a:noFill/>
          <a:ln>
            <a:noFill/>
          </a:ln>
        </p:spPr>
      </p:pic>
      <p:pic>
        <p:nvPicPr>
          <p:cNvPr id="190" name="Google Shape;190;p28"/>
          <p:cNvPicPr preferRelativeResize="0"/>
          <p:nvPr/>
        </p:nvPicPr>
        <p:blipFill>
          <a:blip r:embed="rId5">
            <a:alphaModFix/>
          </a:blip>
          <a:stretch>
            <a:fillRect/>
          </a:stretch>
        </p:blipFill>
        <p:spPr>
          <a:xfrm>
            <a:off x="2913860" y="1567102"/>
            <a:ext cx="1939250" cy="605475"/>
          </a:xfrm>
          <a:prstGeom prst="rect">
            <a:avLst/>
          </a:prstGeom>
          <a:noFill/>
          <a:ln>
            <a:noFill/>
          </a:ln>
        </p:spPr>
      </p:pic>
      <p:pic>
        <p:nvPicPr>
          <p:cNvPr id="191" name="Google Shape;191;p28"/>
          <p:cNvPicPr preferRelativeResize="0"/>
          <p:nvPr/>
        </p:nvPicPr>
        <p:blipFill>
          <a:blip r:embed="rId6">
            <a:alphaModFix/>
          </a:blip>
          <a:stretch>
            <a:fillRect/>
          </a:stretch>
        </p:blipFill>
        <p:spPr>
          <a:xfrm>
            <a:off x="959660" y="1496636"/>
            <a:ext cx="1015626" cy="896274"/>
          </a:xfrm>
          <a:prstGeom prst="rect">
            <a:avLst/>
          </a:prstGeom>
          <a:noFill/>
          <a:ln>
            <a:noFill/>
          </a:ln>
        </p:spPr>
      </p:pic>
      <p:pic>
        <p:nvPicPr>
          <p:cNvPr id="192" name="Google Shape;192;p28"/>
          <p:cNvPicPr preferRelativeResize="0"/>
          <p:nvPr/>
        </p:nvPicPr>
        <p:blipFill>
          <a:blip r:embed="rId7">
            <a:alphaModFix/>
          </a:blip>
          <a:stretch>
            <a:fillRect/>
          </a:stretch>
        </p:blipFill>
        <p:spPr>
          <a:xfrm>
            <a:off x="5601550" y="1496625"/>
            <a:ext cx="896275" cy="896275"/>
          </a:xfrm>
          <a:prstGeom prst="rect">
            <a:avLst/>
          </a:prstGeom>
          <a:noFill/>
          <a:ln>
            <a:noFill/>
          </a:ln>
        </p:spPr>
      </p:pic>
      <p:pic>
        <p:nvPicPr>
          <p:cNvPr id="193" name="Google Shape;193;p28"/>
          <p:cNvPicPr preferRelativeResize="0"/>
          <p:nvPr/>
        </p:nvPicPr>
        <p:blipFill>
          <a:blip r:embed="rId8">
            <a:alphaModFix/>
          </a:blip>
          <a:stretch>
            <a:fillRect/>
          </a:stretch>
        </p:blipFill>
        <p:spPr>
          <a:xfrm>
            <a:off x="3307103" y="3243900"/>
            <a:ext cx="2682188" cy="896275"/>
          </a:xfrm>
          <a:prstGeom prst="rect">
            <a:avLst/>
          </a:prstGeom>
          <a:noFill/>
          <a:ln>
            <a:noFill/>
          </a:ln>
        </p:spPr>
      </p:pic>
      <p:sp>
        <p:nvSpPr>
          <p:cNvPr id="194" name="Google Shape;194;p28"/>
          <p:cNvSpPr txBox="1"/>
          <p:nvPr/>
        </p:nvSpPr>
        <p:spPr>
          <a:xfrm>
            <a:off x="5896163" y="1002550"/>
            <a:ext cx="1939200" cy="6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0124D"/>
                </a:solidFill>
                <a:latin typeface="Poppins"/>
                <a:ea typeface="Poppins"/>
                <a:cs typeface="Poppins"/>
                <a:sym typeface="Poppins"/>
              </a:rPr>
              <a:t>Available</a:t>
            </a:r>
            <a:r>
              <a:rPr lang="en-US">
                <a:solidFill>
                  <a:srgbClr val="20124D"/>
                </a:solidFill>
                <a:latin typeface="Poppins"/>
                <a:ea typeface="Poppins"/>
                <a:cs typeface="Poppins"/>
                <a:sym typeface="Poppins"/>
              </a:rPr>
              <a:t> in Israel</a:t>
            </a:r>
            <a:endParaRPr>
              <a:solidFill>
                <a:srgbClr val="20124D"/>
              </a:solidFill>
              <a:latin typeface="Poppins"/>
              <a:ea typeface="Poppins"/>
              <a:cs typeface="Poppins"/>
              <a:sym typeface="Poppins"/>
            </a:endParaRPr>
          </a:p>
        </p:txBody>
      </p:sp>
      <p:sp>
        <p:nvSpPr>
          <p:cNvPr id="195" name="Google Shape;195;p28"/>
          <p:cNvSpPr txBox="1"/>
          <p:nvPr/>
        </p:nvSpPr>
        <p:spPr>
          <a:xfrm>
            <a:off x="652775" y="1002538"/>
            <a:ext cx="19392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0124D"/>
                </a:solidFill>
                <a:latin typeface="Poppins"/>
                <a:ea typeface="Poppins"/>
                <a:cs typeface="Poppins"/>
                <a:sym typeface="Poppins"/>
              </a:rPr>
              <a:t>Available in UK</a:t>
            </a:r>
            <a:endParaRPr>
              <a:solidFill>
                <a:srgbClr val="20124D"/>
              </a:solidFill>
              <a:latin typeface="Poppins"/>
              <a:ea typeface="Poppins"/>
              <a:cs typeface="Poppins"/>
              <a:sym typeface="Poppins"/>
            </a:endParaRPr>
          </a:p>
        </p:txBody>
      </p:sp>
      <p:sp>
        <p:nvSpPr>
          <p:cNvPr id="196" name="Google Shape;196;p28"/>
          <p:cNvSpPr txBox="1"/>
          <p:nvPr/>
        </p:nvSpPr>
        <p:spPr>
          <a:xfrm>
            <a:off x="2671600" y="4140175"/>
            <a:ext cx="4415100" cy="6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DD0B56"/>
                </a:solidFill>
                <a:latin typeface="Poppins"/>
                <a:ea typeface="Poppins"/>
                <a:cs typeface="Poppins"/>
                <a:sym typeface="Poppins"/>
              </a:rPr>
              <a:t>GrowCherry</a:t>
            </a:r>
            <a:r>
              <a:rPr b="1" lang="en-US">
                <a:solidFill>
                  <a:srgbClr val="DD0B56"/>
                </a:solidFill>
                <a:latin typeface="Poppins"/>
                <a:ea typeface="Poppins"/>
                <a:cs typeface="Poppins"/>
                <a:sym typeface="Poppins"/>
              </a:rPr>
              <a:t> can be implemented globally</a:t>
            </a:r>
            <a:endParaRPr b="1">
              <a:solidFill>
                <a:srgbClr val="DD0B56"/>
              </a:solidFill>
              <a:latin typeface="Poppins"/>
              <a:ea typeface="Poppins"/>
              <a:cs typeface="Poppins"/>
              <a:sym typeface="Poppins"/>
            </a:endParaRPr>
          </a:p>
          <a:p>
            <a:pPr indent="0" lvl="0" marL="0" rtl="0" algn="ctr">
              <a:spcBef>
                <a:spcPts val="0"/>
              </a:spcBef>
              <a:spcAft>
                <a:spcPts val="0"/>
              </a:spcAft>
              <a:buNone/>
            </a:pPr>
            <a:r>
              <a:t/>
            </a:r>
            <a:endParaRPr>
              <a:solidFill>
                <a:srgbClr val="DD0B56"/>
              </a:solidFill>
              <a:latin typeface="Poppins"/>
              <a:ea typeface="Poppins"/>
              <a:cs typeface="Poppins"/>
              <a:sym typeface="Poppins"/>
            </a:endParaRPr>
          </a:p>
        </p:txBody>
      </p:sp>
      <p:pic>
        <p:nvPicPr>
          <p:cNvPr id="197" name="Google Shape;197;p28"/>
          <p:cNvPicPr preferRelativeResize="0"/>
          <p:nvPr/>
        </p:nvPicPr>
        <p:blipFill>
          <a:blip r:embed="rId9">
            <a:alphaModFix/>
          </a:blip>
          <a:stretch>
            <a:fillRect/>
          </a:stretch>
        </p:blipFill>
        <p:spPr>
          <a:xfrm>
            <a:off x="6816876" y="1496625"/>
            <a:ext cx="896275" cy="896275"/>
          </a:xfrm>
          <a:prstGeom prst="rect">
            <a:avLst/>
          </a:prstGeom>
          <a:noFill/>
          <a:ln>
            <a:noFill/>
          </a:ln>
        </p:spPr>
      </p:pic>
      <p:sp>
        <p:nvSpPr>
          <p:cNvPr id="198" name="Google Shape;198;p28"/>
          <p:cNvSpPr txBox="1"/>
          <p:nvPr/>
        </p:nvSpPr>
        <p:spPr>
          <a:xfrm>
            <a:off x="3066275" y="961413"/>
            <a:ext cx="19392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0124D"/>
                </a:solidFill>
                <a:latin typeface="Poppins"/>
                <a:ea typeface="Poppins"/>
                <a:cs typeface="Poppins"/>
                <a:sym typeface="Poppins"/>
              </a:rPr>
              <a:t>Available in USA</a:t>
            </a:r>
            <a:endParaRPr>
              <a:solidFill>
                <a:srgbClr val="20124D"/>
              </a:solidFill>
              <a:latin typeface="Poppins"/>
              <a:ea typeface="Poppins"/>
              <a:cs typeface="Poppins"/>
              <a:sym typeface="Poppins"/>
            </a:endParaRPr>
          </a:p>
        </p:txBody>
      </p:sp>
      <p:sp>
        <p:nvSpPr>
          <p:cNvPr id="199" name="Google Shape;199;p28"/>
          <p:cNvSpPr txBox="1"/>
          <p:nvPr/>
        </p:nvSpPr>
        <p:spPr>
          <a:xfrm>
            <a:off x="3670250" y="3060738"/>
            <a:ext cx="2182500" cy="41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20124D"/>
                </a:solidFill>
                <a:latin typeface="Poppins"/>
                <a:ea typeface="Poppins"/>
                <a:cs typeface="Poppins"/>
                <a:sym typeface="Poppins"/>
              </a:rPr>
              <a:t>Available </a:t>
            </a:r>
            <a:r>
              <a:rPr lang="en-US">
                <a:solidFill>
                  <a:srgbClr val="20124D"/>
                </a:solidFill>
                <a:latin typeface="Poppins"/>
                <a:ea typeface="Poppins"/>
                <a:cs typeface="Poppins"/>
                <a:sym typeface="Poppins"/>
              </a:rPr>
              <a:t>Globally</a:t>
            </a:r>
            <a:r>
              <a:rPr lang="en-US">
                <a:solidFill>
                  <a:srgbClr val="20124D"/>
                </a:solidFill>
                <a:latin typeface="Poppins"/>
                <a:ea typeface="Poppins"/>
                <a:cs typeface="Poppins"/>
                <a:sym typeface="Poppins"/>
              </a:rPr>
              <a:t> </a:t>
            </a:r>
            <a:endParaRPr>
              <a:solidFill>
                <a:srgbClr val="20124D"/>
              </a:solidFill>
              <a:latin typeface="Poppins"/>
              <a:ea typeface="Poppins"/>
              <a:cs typeface="Poppins"/>
              <a:sym typeface="Poppins"/>
            </a:endParaRPr>
          </a:p>
        </p:txBody>
      </p:sp>
      <p:cxnSp>
        <p:nvCxnSpPr>
          <p:cNvPr id="200" name="Google Shape;200;p28"/>
          <p:cNvCxnSpPr/>
          <p:nvPr/>
        </p:nvCxnSpPr>
        <p:spPr>
          <a:xfrm>
            <a:off x="6181725" y="3886200"/>
            <a:ext cx="1905000" cy="0"/>
          </a:xfrm>
          <a:prstGeom prst="straightConnector1">
            <a:avLst/>
          </a:prstGeom>
          <a:noFill/>
          <a:ln cap="flat" cmpd="sng" w="19050">
            <a:solidFill>
              <a:srgbClr val="39B54A"/>
            </a:solidFill>
            <a:prstDash val="solid"/>
            <a:round/>
            <a:headEnd len="med" w="med" type="none"/>
            <a:tailEnd len="med" w="med" type="none"/>
          </a:ln>
        </p:spPr>
      </p:cxnSp>
      <p:cxnSp>
        <p:nvCxnSpPr>
          <p:cNvPr id="201" name="Google Shape;201;p28"/>
          <p:cNvCxnSpPr/>
          <p:nvPr/>
        </p:nvCxnSpPr>
        <p:spPr>
          <a:xfrm flipH="1">
            <a:off x="8067525" y="3886200"/>
            <a:ext cx="19200" cy="771600"/>
          </a:xfrm>
          <a:prstGeom prst="straightConnector1">
            <a:avLst/>
          </a:prstGeom>
          <a:noFill/>
          <a:ln cap="flat" cmpd="sng" w="19050">
            <a:solidFill>
              <a:srgbClr val="39B54A"/>
            </a:solidFill>
            <a:prstDash val="solid"/>
            <a:round/>
            <a:headEnd len="med" w="med" type="none"/>
            <a:tailEnd len="med" w="med" type="none"/>
          </a:ln>
        </p:spPr>
      </p:cxnSp>
      <p:cxnSp>
        <p:nvCxnSpPr>
          <p:cNvPr id="202" name="Google Shape;202;p28"/>
          <p:cNvCxnSpPr/>
          <p:nvPr/>
        </p:nvCxnSpPr>
        <p:spPr>
          <a:xfrm rot="10800000">
            <a:off x="1876275" y="4648200"/>
            <a:ext cx="6191400" cy="0"/>
          </a:xfrm>
          <a:prstGeom prst="straightConnector1">
            <a:avLst/>
          </a:prstGeom>
          <a:noFill/>
          <a:ln cap="flat" cmpd="sng" w="19050">
            <a:solidFill>
              <a:srgbClr val="39B54A"/>
            </a:solidFill>
            <a:prstDash val="solid"/>
            <a:round/>
            <a:headEnd len="med" w="med" type="none"/>
            <a:tailEnd len="med" w="med" type="none"/>
          </a:ln>
        </p:spPr>
      </p:cxnSp>
      <p:cxnSp>
        <p:nvCxnSpPr>
          <p:cNvPr id="203" name="Google Shape;203;p28"/>
          <p:cNvCxnSpPr/>
          <p:nvPr/>
        </p:nvCxnSpPr>
        <p:spPr>
          <a:xfrm rot="10800000">
            <a:off x="1867275" y="3888150"/>
            <a:ext cx="9000" cy="767700"/>
          </a:xfrm>
          <a:prstGeom prst="straightConnector1">
            <a:avLst/>
          </a:prstGeom>
          <a:noFill/>
          <a:ln cap="flat" cmpd="sng" w="19050">
            <a:solidFill>
              <a:srgbClr val="39B54A"/>
            </a:solidFill>
            <a:prstDash val="solid"/>
            <a:round/>
            <a:headEnd len="med" w="med" type="none"/>
            <a:tailEnd len="med" w="med" type="none"/>
          </a:ln>
        </p:spPr>
      </p:cxnSp>
      <p:cxnSp>
        <p:nvCxnSpPr>
          <p:cNvPr id="204" name="Google Shape;204;p28"/>
          <p:cNvCxnSpPr/>
          <p:nvPr/>
        </p:nvCxnSpPr>
        <p:spPr>
          <a:xfrm flipH="1">
            <a:off x="1876275" y="3883800"/>
            <a:ext cx="1306800" cy="4800"/>
          </a:xfrm>
          <a:prstGeom prst="straightConnector1">
            <a:avLst/>
          </a:prstGeom>
          <a:noFill/>
          <a:ln cap="flat" cmpd="sng" w="19050">
            <a:solidFill>
              <a:srgbClr val="39B54A"/>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29"/>
          <p:cNvSpPr txBox="1"/>
          <p:nvPr>
            <p:ph type="title"/>
          </p:nvPr>
        </p:nvSpPr>
        <p:spPr>
          <a:xfrm>
            <a:off x="947035" y="274320"/>
            <a:ext cx="7521000" cy="41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Competitive landscape</a:t>
            </a:r>
            <a:endParaRPr b="1">
              <a:solidFill>
                <a:srgbClr val="20124D"/>
              </a:solidFill>
              <a:latin typeface="Poppins"/>
              <a:ea typeface="Poppins"/>
              <a:cs typeface="Poppins"/>
              <a:sym typeface="Poppins"/>
            </a:endParaRPr>
          </a:p>
        </p:txBody>
      </p:sp>
      <p:graphicFrame>
        <p:nvGraphicFramePr>
          <p:cNvPr id="211" name="Google Shape;211;p29"/>
          <p:cNvGraphicFramePr/>
          <p:nvPr/>
        </p:nvGraphicFramePr>
        <p:xfrm>
          <a:off x="867025" y="776238"/>
          <a:ext cx="3000000" cy="3000000"/>
        </p:xfrm>
        <a:graphic>
          <a:graphicData uri="http://schemas.openxmlformats.org/drawingml/2006/table">
            <a:tbl>
              <a:tblPr>
                <a:noFill/>
                <a:tableStyleId>{0444ED8D-C11D-4209-809A-E1AAD0117289}</a:tableStyleId>
              </a:tblPr>
              <a:tblGrid>
                <a:gridCol w="2068750"/>
                <a:gridCol w="1746450"/>
                <a:gridCol w="1907600"/>
                <a:gridCol w="1907600"/>
              </a:tblGrid>
              <a:tr h="804550">
                <a:tc>
                  <a:txBody>
                    <a:bodyPr/>
                    <a:lstStyle/>
                    <a:p>
                      <a:pPr indent="0" lvl="0" marL="0" rtl="0" algn="l">
                        <a:spcBef>
                          <a:spcPts val="0"/>
                        </a:spcBef>
                        <a:spcAft>
                          <a:spcPts val="0"/>
                        </a:spcAft>
                        <a:buNone/>
                      </a:pPr>
                      <a:r>
                        <a:rPr lang="en-US">
                          <a:solidFill>
                            <a:srgbClr val="20124D"/>
                          </a:solidFill>
                          <a:latin typeface="Poppins Medium"/>
                          <a:ea typeface="Poppins Medium"/>
                          <a:cs typeface="Poppins Medium"/>
                          <a:sym typeface="Poppins Medium"/>
                        </a:rPr>
                        <a:t>Company</a:t>
                      </a:r>
                      <a:endParaRPr>
                        <a:solidFill>
                          <a:srgbClr val="20124D"/>
                        </a:solidFill>
                        <a:latin typeface="Poppins Medium"/>
                        <a:ea typeface="Poppins Medium"/>
                        <a:cs typeface="Poppins Medium"/>
                        <a:sym typeface="Poppi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rgbClr val="20124D"/>
                          </a:solidFill>
                          <a:latin typeface="Poppins Medium"/>
                          <a:ea typeface="Poppins Medium"/>
                          <a:cs typeface="Poppins Medium"/>
                          <a:sym typeface="Poppins Medium"/>
                        </a:rPr>
                        <a:t>Deliver groceries </a:t>
                      </a:r>
                      <a:endParaRPr>
                        <a:solidFill>
                          <a:srgbClr val="20124D"/>
                        </a:solidFill>
                        <a:latin typeface="Poppins Medium"/>
                        <a:ea typeface="Poppins Medium"/>
                        <a:cs typeface="Poppins Medium"/>
                        <a:sym typeface="Poppi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Medium"/>
                          <a:ea typeface="Poppins Medium"/>
                          <a:cs typeface="Poppins Medium"/>
                          <a:sym typeface="Poppins Medium"/>
                        </a:rPr>
                        <a:t>Fast Delivery in COVID-19 period </a:t>
                      </a:r>
                      <a:endParaRPr>
                        <a:solidFill>
                          <a:srgbClr val="20124D"/>
                        </a:solidFill>
                        <a:latin typeface="Poppins Medium"/>
                        <a:ea typeface="Poppins Medium"/>
                        <a:cs typeface="Poppins Medium"/>
                        <a:sym typeface="Poppi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a:solidFill>
                            <a:srgbClr val="20124D"/>
                          </a:solidFill>
                          <a:latin typeface="Poppins Medium"/>
                          <a:ea typeface="Poppins Medium"/>
                          <a:cs typeface="Poppins Medium"/>
                          <a:sym typeface="Poppins Medium"/>
                        </a:rPr>
                        <a:t>User Friendly</a:t>
                      </a:r>
                      <a:endParaRPr>
                        <a:solidFill>
                          <a:srgbClr val="20124D"/>
                        </a:solidFill>
                        <a:latin typeface="Poppins Medium"/>
                        <a:ea typeface="Poppins Medium"/>
                        <a:cs typeface="Poppins Medium"/>
                        <a:sym typeface="Poppins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1375">
                <a:tc>
                  <a:txBody>
                    <a:bodyPr/>
                    <a:lstStyle/>
                    <a:p>
                      <a:pPr indent="0" lvl="0" marL="0" rtl="0" algn="l">
                        <a:spcBef>
                          <a:spcPts val="0"/>
                        </a:spcBef>
                        <a:spcAft>
                          <a:spcPts val="0"/>
                        </a:spcAft>
                        <a:buNone/>
                      </a:pPr>
                      <a:r>
                        <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39B54A"/>
                          </a:solidFill>
                          <a:latin typeface="Poppins ExtraBold"/>
                          <a:ea typeface="Poppins ExtraBold"/>
                          <a:cs typeface="Poppins ExtraBold"/>
                          <a:sym typeface="Poppins ExtraBold"/>
                        </a:rPr>
                        <a:t>V</a:t>
                      </a:r>
                      <a:endParaRPr>
                        <a:solidFill>
                          <a:srgbClr val="39B54A"/>
                        </a:solidFill>
                        <a:latin typeface="Poppins ExtraBold"/>
                        <a:ea typeface="Poppins ExtraBold"/>
                        <a:cs typeface="Poppins ExtraBold"/>
                        <a:sym typeface="Poppins Extra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39B54A"/>
                          </a:solidFill>
                          <a:latin typeface="Poppins ExtraBold"/>
                          <a:ea typeface="Poppins ExtraBold"/>
                          <a:cs typeface="Poppins ExtraBold"/>
                          <a:sym typeface="Poppins ExtraBold"/>
                        </a:rPr>
                        <a:t>V</a:t>
                      </a:r>
                      <a:endParaRPr>
                        <a:solidFill>
                          <a:srgbClr val="39B54A"/>
                        </a:solidFill>
                        <a:latin typeface="Poppins ExtraBold"/>
                        <a:ea typeface="Poppins ExtraBold"/>
                        <a:cs typeface="Poppins ExtraBold"/>
                        <a:sym typeface="Poppins Extra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39B54A"/>
                          </a:solidFill>
                          <a:latin typeface="Poppins ExtraBold"/>
                          <a:ea typeface="Poppins ExtraBold"/>
                          <a:cs typeface="Poppins ExtraBold"/>
                          <a:sym typeface="Poppins ExtraBold"/>
                        </a:rPr>
                        <a:t>V</a:t>
                      </a:r>
                      <a:endParaRPr>
                        <a:solidFill>
                          <a:srgbClr val="39B54A"/>
                        </a:solidFill>
                        <a:latin typeface="Poppins ExtraBold"/>
                        <a:ea typeface="Poppins ExtraBold"/>
                        <a:cs typeface="Poppins ExtraBold"/>
                        <a:sym typeface="Poppins Extra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1375">
                <a:tc>
                  <a:txBody>
                    <a:bodyPr/>
                    <a:lstStyle/>
                    <a:p>
                      <a:pPr indent="0" lvl="0" marL="0" rtl="0" algn="l">
                        <a:spcBef>
                          <a:spcPts val="0"/>
                        </a:spcBef>
                        <a:spcAft>
                          <a:spcPts val="0"/>
                        </a:spcAft>
                        <a:buNone/>
                      </a:pPr>
                      <a:r>
                        <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V</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X</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X</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1375">
                <a:tc>
                  <a:txBody>
                    <a:bodyPr/>
                    <a:lstStyle/>
                    <a:p>
                      <a:pPr indent="0" lvl="0" marL="0" rtl="0" algn="l">
                        <a:spcBef>
                          <a:spcPts val="0"/>
                        </a:spcBef>
                        <a:spcAft>
                          <a:spcPts val="0"/>
                        </a:spcAft>
                        <a:buNone/>
                      </a:pPr>
                      <a:r>
                        <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V</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X</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V</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1375">
                <a:tc>
                  <a:txBody>
                    <a:bodyPr/>
                    <a:lstStyle/>
                    <a:p>
                      <a:pPr indent="0" lvl="0" marL="0" rtl="0" algn="l">
                        <a:spcBef>
                          <a:spcPts val="0"/>
                        </a:spcBef>
                        <a:spcAft>
                          <a:spcPts val="0"/>
                        </a:spcAft>
                        <a:buNone/>
                      </a:pPr>
                      <a:r>
                        <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V</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X</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V</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1375">
                <a:tc>
                  <a:txBody>
                    <a:bodyPr/>
                    <a:lstStyle/>
                    <a:p>
                      <a:pPr indent="0" lvl="0" marL="0" rtl="0" algn="l">
                        <a:spcBef>
                          <a:spcPts val="0"/>
                        </a:spcBef>
                        <a:spcAft>
                          <a:spcPts val="0"/>
                        </a:spcAft>
                        <a:buNone/>
                      </a:pPr>
                      <a:r>
                        <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X</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V</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V</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1375">
                <a:tc>
                  <a:txBody>
                    <a:bodyPr/>
                    <a:lstStyle/>
                    <a:p>
                      <a:pPr indent="0" lvl="0" marL="0" rtl="0" algn="l">
                        <a:spcBef>
                          <a:spcPts val="0"/>
                        </a:spcBef>
                        <a:spcAft>
                          <a:spcPts val="0"/>
                        </a:spcAft>
                        <a:buNone/>
                      </a:pPr>
                      <a:r>
                        <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X</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V</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rgbClr val="20124D"/>
                          </a:solidFill>
                          <a:latin typeface="Poppins"/>
                          <a:ea typeface="Poppins"/>
                          <a:cs typeface="Poppins"/>
                          <a:sym typeface="Poppins"/>
                        </a:rPr>
                        <a:t>V</a:t>
                      </a:r>
                      <a:endParaRPr>
                        <a:solidFill>
                          <a:srgbClr val="20124D"/>
                        </a:solidFill>
                        <a:latin typeface="Poppins"/>
                        <a:ea typeface="Poppins"/>
                        <a:cs typeface="Poppins"/>
                        <a:sym typeface="Poppi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12" name="Google Shape;212;p29"/>
          <p:cNvPicPr preferRelativeResize="0"/>
          <p:nvPr/>
        </p:nvPicPr>
        <p:blipFill>
          <a:blip r:embed="rId4">
            <a:alphaModFix/>
          </a:blip>
          <a:stretch>
            <a:fillRect/>
          </a:stretch>
        </p:blipFill>
        <p:spPr>
          <a:xfrm>
            <a:off x="867025" y="2677564"/>
            <a:ext cx="1638009" cy="511422"/>
          </a:xfrm>
          <a:prstGeom prst="rect">
            <a:avLst/>
          </a:prstGeom>
          <a:noFill/>
          <a:ln cap="flat" cmpd="sng" w="9525">
            <a:solidFill>
              <a:srgbClr val="434343"/>
            </a:solidFill>
            <a:prstDash val="solid"/>
            <a:round/>
            <a:headEnd len="sm" w="sm" type="none"/>
            <a:tailEnd len="sm" w="sm" type="none"/>
          </a:ln>
        </p:spPr>
      </p:pic>
      <p:pic>
        <p:nvPicPr>
          <p:cNvPr id="213" name="Google Shape;213;p29"/>
          <p:cNvPicPr preferRelativeResize="0"/>
          <p:nvPr/>
        </p:nvPicPr>
        <p:blipFill>
          <a:blip r:embed="rId5">
            <a:alphaModFix/>
          </a:blip>
          <a:stretch>
            <a:fillRect/>
          </a:stretch>
        </p:blipFill>
        <p:spPr>
          <a:xfrm>
            <a:off x="867025" y="3323201"/>
            <a:ext cx="1638009" cy="351240"/>
          </a:xfrm>
          <a:prstGeom prst="rect">
            <a:avLst/>
          </a:prstGeom>
          <a:noFill/>
          <a:ln cap="flat" cmpd="sng" w="9525">
            <a:solidFill>
              <a:srgbClr val="434343"/>
            </a:solidFill>
            <a:prstDash val="solid"/>
            <a:round/>
            <a:headEnd len="sm" w="sm" type="none"/>
            <a:tailEnd len="sm" w="sm" type="none"/>
          </a:ln>
        </p:spPr>
      </p:pic>
      <p:pic>
        <p:nvPicPr>
          <p:cNvPr id="214" name="Google Shape;214;p29"/>
          <p:cNvPicPr preferRelativeResize="0"/>
          <p:nvPr/>
        </p:nvPicPr>
        <p:blipFill>
          <a:blip r:embed="rId6">
            <a:alphaModFix/>
          </a:blip>
          <a:stretch>
            <a:fillRect/>
          </a:stretch>
        </p:blipFill>
        <p:spPr>
          <a:xfrm>
            <a:off x="883050" y="1409387"/>
            <a:ext cx="1640129" cy="548063"/>
          </a:xfrm>
          <a:prstGeom prst="rect">
            <a:avLst/>
          </a:prstGeom>
          <a:noFill/>
          <a:ln>
            <a:noFill/>
          </a:ln>
        </p:spPr>
      </p:pic>
      <p:pic>
        <p:nvPicPr>
          <p:cNvPr id="215" name="Google Shape;215;p29"/>
          <p:cNvPicPr preferRelativeResize="0"/>
          <p:nvPr/>
        </p:nvPicPr>
        <p:blipFill rotWithShape="1">
          <a:blip r:embed="rId7">
            <a:alphaModFix/>
          </a:blip>
          <a:srcRect b="28380" l="0" r="0" t="28540"/>
          <a:stretch/>
        </p:blipFill>
        <p:spPr>
          <a:xfrm>
            <a:off x="867025" y="2030900"/>
            <a:ext cx="1638008" cy="512449"/>
          </a:xfrm>
          <a:prstGeom prst="rect">
            <a:avLst/>
          </a:prstGeom>
          <a:noFill/>
          <a:ln cap="flat" cmpd="sng" w="9525">
            <a:solidFill>
              <a:srgbClr val="434343"/>
            </a:solidFill>
            <a:prstDash val="solid"/>
            <a:round/>
            <a:headEnd len="sm" w="sm" type="none"/>
            <a:tailEnd len="sm" w="sm" type="none"/>
          </a:ln>
        </p:spPr>
      </p:pic>
      <p:pic>
        <p:nvPicPr>
          <p:cNvPr id="216" name="Google Shape;216;p29"/>
          <p:cNvPicPr preferRelativeResize="0"/>
          <p:nvPr/>
        </p:nvPicPr>
        <p:blipFill>
          <a:blip r:embed="rId8">
            <a:alphaModFix/>
          </a:blip>
          <a:stretch>
            <a:fillRect/>
          </a:stretch>
        </p:blipFill>
        <p:spPr>
          <a:xfrm>
            <a:off x="867013" y="3808657"/>
            <a:ext cx="1638013" cy="436379"/>
          </a:xfrm>
          <a:prstGeom prst="rect">
            <a:avLst/>
          </a:prstGeom>
          <a:noFill/>
          <a:ln cap="flat" cmpd="sng" w="9525">
            <a:solidFill>
              <a:srgbClr val="434343"/>
            </a:solidFill>
            <a:prstDash val="solid"/>
            <a:round/>
            <a:headEnd len="sm" w="sm" type="none"/>
            <a:tailEnd len="sm" w="sm" type="none"/>
          </a:ln>
        </p:spPr>
      </p:pic>
      <p:pic>
        <p:nvPicPr>
          <p:cNvPr id="217" name="Google Shape;217;p29"/>
          <p:cNvPicPr preferRelativeResize="0"/>
          <p:nvPr/>
        </p:nvPicPr>
        <p:blipFill rotWithShape="1">
          <a:blip r:embed="rId9">
            <a:alphaModFix/>
          </a:blip>
          <a:srcRect b="23966" l="10112" r="10072" t="21191"/>
          <a:stretch/>
        </p:blipFill>
        <p:spPr>
          <a:xfrm>
            <a:off x="869491" y="4379251"/>
            <a:ext cx="1633061" cy="511424"/>
          </a:xfrm>
          <a:prstGeom prst="rect">
            <a:avLst/>
          </a:prstGeom>
          <a:noFill/>
          <a:ln cap="flat" cmpd="sng" w="9525">
            <a:solidFill>
              <a:srgbClr val="434343"/>
            </a:solidFill>
            <a:prstDash val="solid"/>
            <a:round/>
            <a:headEnd len="sm" w="sm" type="none"/>
            <a:tailEnd len="sm" w="sm" type="none"/>
          </a:ln>
        </p:spPr>
      </p:pic>
      <p:cxnSp>
        <p:nvCxnSpPr>
          <p:cNvPr id="218" name="Google Shape;218;p29"/>
          <p:cNvCxnSpPr/>
          <p:nvPr/>
        </p:nvCxnSpPr>
        <p:spPr>
          <a:xfrm rot="10800000">
            <a:off x="798975" y="1346375"/>
            <a:ext cx="7556400" cy="0"/>
          </a:xfrm>
          <a:prstGeom prst="straightConnector1">
            <a:avLst/>
          </a:prstGeom>
          <a:noFill/>
          <a:ln cap="flat" cmpd="sng" w="19050">
            <a:solidFill>
              <a:srgbClr val="39B54A"/>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1513904" y="502925"/>
            <a:ext cx="4545900" cy="41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Ocado - as an example</a:t>
            </a:r>
            <a:endParaRPr b="1">
              <a:solidFill>
                <a:srgbClr val="20124D"/>
              </a:solidFill>
              <a:latin typeface="Poppins"/>
              <a:ea typeface="Poppins"/>
              <a:cs typeface="Poppins"/>
              <a:sym typeface="Poppins"/>
            </a:endParaRPr>
          </a:p>
        </p:txBody>
      </p:sp>
      <p:sp>
        <p:nvSpPr>
          <p:cNvPr id="225" name="Google Shape;225;p30"/>
          <p:cNvSpPr txBox="1"/>
          <p:nvPr>
            <p:ph idx="1" type="body"/>
          </p:nvPr>
        </p:nvSpPr>
        <p:spPr>
          <a:xfrm>
            <a:off x="1511400" y="1066925"/>
            <a:ext cx="5742300" cy="297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rgbClr val="20124D"/>
                </a:solidFill>
                <a:latin typeface="Poppins"/>
                <a:ea typeface="Poppins"/>
                <a:cs typeface="Poppins"/>
                <a:sym typeface="Poppins"/>
              </a:rPr>
              <a:t>While we were looking for competing companies that do food delivery. We found Ocado, a British online supermarket that makes food deliveries independent of physical stores.</a:t>
            </a:r>
            <a:endParaRPr sz="1200">
              <a:solidFill>
                <a:srgbClr val="20124D"/>
              </a:solidFill>
              <a:latin typeface="Poppins"/>
              <a:ea typeface="Poppins"/>
              <a:cs typeface="Poppins"/>
              <a:sym typeface="Poppins"/>
            </a:endParaRPr>
          </a:p>
          <a:p>
            <a:pPr indent="0" lvl="0" marL="0" rtl="0" algn="l">
              <a:spcBef>
                <a:spcPts val="1000"/>
              </a:spcBef>
              <a:spcAft>
                <a:spcPts val="0"/>
              </a:spcAft>
              <a:buNone/>
            </a:pPr>
            <a:r>
              <a:rPr lang="en-US" sz="1200">
                <a:solidFill>
                  <a:srgbClr val="20124D"/>
                </a:solidFill>
                <a:latin typeface="Poppins Medium"/>
                <a:ea typeface="Poppins Medium"/>
                <a:cs typeface="Poppins Medium"/>
                <a:sym typeface="Poppins Medium"/>
              </a:rPr>
              <a:t>Independent Newspaper:</a:t>
            </a:r>
            <a:endParaRPr sz="1200">
              <a:solidFill>
                <a:srgbClr val="20124D"/>
              </a:solidFill>
              <a:latin typeface="Poppins Medium"/>
              <a:ea typeface="Poppins Medium"/>
              <a:cs typeface="Poppins Medium"/>
              <a:sym typeface="Poppins Medium"/>
            </a:endParaRPr>
          </a:p>
          <a:p>
            <a:pPr indent="0" lvl="0" marL="0" rtl="0" algn="l">
              <a:spcBef>
                <a:spcPts val="0"/>
              </a:spcBef>
              <a:spcAft>
                <a:spcPts val="0"/>
              </a:spcAft>
              <a:buNone/>
            </a:pPr>
            <a:r>
              <a:rPr lang="en-US" sz="1200">
                <a:solidFill>
                  <a:srgbClr val="20124D"/>
                </a:solidFill>
                <a:latin typeface="Poppins"/>
                <a:ea typeface="Poppins"/>
                <a:cs typeface="Poppins"/>
                <a:sym typeface="Poppins"/>
              </a:rPr>
              <a:t>“Supermarket websites and online grocers such as Ocado</a:t>
            </a:r>
            <a:endParaRPr sz="1200">
              <a:solidFill>
                <a:srgbClr val="20124D"/>
              </a:solidFill>
              <a:latin typeface="Poppins"/>
              <a:ea typeface="Poppins"/>
              <a:cs typeface="Poppins"/>
              <a:sym typeface="Poppins"/>
            </a:endParaRPr>
          </a:p>
          <a:p>
            <a:pPr indent="0" lvl="0" marL="0" rtl="0" algn="l">
              <a:spcBef>
                <a:spcPts val="0"/>
              </a:spcBef>
              <a:spcAft>
                <a:spcPts val="0"/>
              </a:spcAft>
              <a:buNone/>
            </a:pPr>
            <a:r>
              <a:rPr lang="en-US" sz="1200">
                <a:solidFill>
                  <a:srgbClr val="20124D"/>
                </a:solidFill>
                <a:latin typeface="Poppins"/>
                <a:ea typeface="Poppins"/>
                <a:cs typeface="Poppins"/>
                <a:sym typeface="Poppins"/>
              </a:rPr>
              <a:t>have also been hit by the surge in orders, with some </a:t>
            </a:r>
            <a:endParaRPr sz="1200">
              <a:solidFill>
                <a:srgbClr val="20124D"/>
              </a:solidFill>
              <a:latin typeface="Poppins"/>
              <a:ea typeface="Poppins"/>
              <a:cs typeface="Poppins"/>
              <a:sym typeface="Poppins"/>
            </a:endParaRPr>
          </a:p>
          <a:p>
            <a:pPr indent="0" lvl="0" marL="0" rtl="0" algn="l">
              <a:spcBef>
                <a:spcPts val="0"/>
              </a:spcBef>
              <a:spcAft>
                <a:spcPts val="0"/>
              </a:spcAft>
              <a:buNone/>
            </a:pPr>
            <a:r>
              <a:rPr lang="en-US" sz="1200">
                <a:solidFill>
                  <a:srgbClr val="20124D"/>
                </a:solidFill>
                <a:latin typeface="Poppins"/>
                <a:ea typeface="Poppins"/>
                <a:cs typeface="Poppins"/>
                <a:sym typeface="Poppins"/>
              </a:rPr>
              <a:t>supermarkets forced to ration certain items to ensure</a:t>
            </a:r>
            <a:r>
              <a:rPr lang="en-US" sz="1200">
                <a:solidFill>
                  <a:srgbClr val="20124D"/>
                </a:solidFill>
                <a:latin typeface="Poppins"/>
                <a:ea typeface="Poppins"/>
                <a:cs typeface="Poppins"/>
                <a:sym typeface="Poppins"/>
              </a:rPr>
              <a:t> </a:t>
            </a:r>
            <a:r>
              <a:rPr lang="en-US" sz="1200">
                <a:solidFill>
                  <a:srgbClr val="20124D"/>
                </a:solidFill>
                <a:latin typeface="Poppins"/>
                <a:ea typeface="Poppins"/>
                <a:cs typeface="Poppins"/>
                <a:sym typeface="Poppins"/>
              </a:rPr>
              <a:t>they </a:t>
            </a:r>
            <a:endParaRPr sz="1200">
              <a:solidFill>
                <a:srgbClr val="20124D"/>
              </a:solidFill>
              <a:latin typeface="Poppins"/>
              <a:ea typeface="Poppins"/>
              <a:cs typeface="Poppins"/>
              <a:sym typeface="Poppins"/>
            </a:endParaRPr>
          </a:p>
          <a:p>
            <a:pPr indent="0" lvl="0" marL="0" rtl="0" algn="l">
              <a:spcBef>
                <a:spcPts val="0"/>
              </a:spcBef>
              <a:spcAft>
                <a:spcPts val="0"/>
              </a:spcAft>
              <a:buNone/>
            </a:pPr>
            <a:r>
              <a:rPr lang="en-US" sz="1200">
                <a:solidFill>
                  <a:srgbClr val="20124D"/>
                </a:solidFill>
                <a:latin typeface="Poppins"/>
                <a:ea typeface="Poppins"/>
                <a:cs typeface="Poppins"/>
                <a:sym typeface="Poppins"/>
              </a:rPr>
              <a:t>are available to all customers”.</a:t>
            </a:r>
            <a:endParaRPr sz="1200">
              <a:solidFill>
                <a:srgbClr val="20124D"/>
              </a:solidFill>
              <a:latin typeface="Poppins"/>
              <a:ea typeface="Poppins"/>
              <a:cs typeface="Poppins"/>
              <a:sym typeface="Poppins"/>
            </a:endParaRPr>
          </a:p>
          <a:p>
            <a:pPr indent="0" lvl="0" marL="0" rtl="0" algn="l">
              <a:spcBef>
                <a:spcPts val="1000"/>
              </a:spcBef>
              <a:spcAft>
                <a:spcPts val="0"/>
              </a:spcAft>
              <a:buNone/>
            </a:pPr>
            <a:r>
              <a:rPr lang="en-US" sz="1200">
                <a:solidFill>
                  <a:srgbClr val="20124D"/>
                </a:solidFill>
                <a:latin typeface="Poppins Medium"/>
                <a:ea typeface="Poppins Medium"/>
                <a:cs typeface="Poppins Medium"/>
                <a:sym typeface="Poppins Medium"/>
              </a:rPr>
              <a:t>BBC Newspaper:</a:t>
            </a:r>
            <a:endParaRPr sz="1200">
              <a:solidFill>
                <a:srgbClr val="20124D"/>
              </a:solidFill>
              <a:highlight>
                <a:srgbClr val="FFFFFF"/>
              </a:highlight>
              <a:latin typeface="Poppins Medium"/>
              <a:ea typeface="Poppins Medium"/>
              <a:cs typeface="Poppins Medium"/>
              <a:sym typeface="Poppins Medium"/>
            </a:endParaRPr>
          </a:p>
          <a:p>
            <a:pPr indent="0" lvl="0" marL="0" rtl="0" algn="l">
              <a:spcBef>
                <a:spcPts val="0"/>
              </a:spcBef>
              <a:spcAft>
                <a:spcPts val="0"/>
              </a:spcAft>
              <a:buNone/>
            </a:pPr>
            <a:r>
              <a:rPr lang="en-US" sz="1200">
                <a:solidFill>
                  <a:srgbClr val="20124D"/>
                </a:solidFill>
                <a:highlight>
                  <a:srgbClr val="FFFFFF"/>
                </a:highlight>
                <a:latin typeface="Poppins"/>
                <a:ea typeface="Poppins"/>
                <a:cs typeface="Poppins"/>
                <a:sym typeface="Poppins"/>
              </a:rPr>
              <a:t>“</a:t>
            </a:r>
            <a:r>
              <a:rPr lang="en-US" sz="1200">
                <a:solidFill>
                  <a:srgbClr val="20124D"/>
                </a:solidFill>
                <a:highlight>
                  <a:srgbClr val="FFFFFF"/>
                </a:highlight>
                <a:latin typeface="Poppins"/>
                <a:ea typeface="Poppins"/>
                <a:cs typeface="Poppins"/>
                <a:sym typeface="Poppins"/>
              </a:rPr>
              <a:t>This has been a sticking point for many people, who are</a:t>
            </a:r>
            <a:endParaRPr sz="1200">
              <a:solidFill>
                <a:srgbClr val="20124D"/>
              </a:solidFill>
              <a:highlight>
                <a:srgbClr val="FFFFFF"/>
              </a:highlight>
              <a:latin typeface="Poppins"/>
              <a:ea typeface="Poppins"/>
              <a:cs typeface="Poppins"/>
              <a:sym typeface="Poppins"/>
            </a:endParaRPr>
          </a:p>
          <a:p>
            <a:pPr indent="0" lvl="0" marL="0" rtl="0" algn="l">
              <a:spcBef>
                <a:spcPts val="0"/>
              </a:spcBef>
              <a:spcAft>
                <a:spcPts val="0"/>
              </a:spcAft>
              <a:buNone/>
            </a:pPr>
            <a:r>
              <a:rPr lang="en-US" sz="1200">
                <a:solidFill>
                  <a:srgbClr val="20124D"/>
                </a:solidFill>
                <a:highlight>
                  <a:srgbClr val="FFFFFF"/>
                </a:highlight>
                <a:latin typeface="Poppins"/>
                <a:ea typeface="Poppins"/>
                <a:cs typeface="Poppins"/>
                <a:sym typeface="Poppins"/>
              </a:rPr>
              <a:t>finding themselves unable to book slots </a:t>
            </a:r>
            <a:r>
              <a:rPr lang="en-US" sz="1200">
                <a:solidFill>
                  <a:srgbClr val="20124D"/>
                </a:solidFill>
                <a:highlight>
                  <a:srgbClr val="FFFFFF"/>
                </a:highlight>
                <a:latin typeface="Poppins"/>
                <a:ea typeface="Poppins"/>
                <a:cs typeface="Poppins"/>
                <a:sym typeface="Poppins"/>
              </a:rPr>
              <a:t>and follow </a:t>
            </a:r>
            <a:r>
              <a:rPr lang="en-US" sz="1200">
                <a:solidFill>
                  <a:srgbClr val="20124D"/>
                </a:solidFill>
                <a:highlight>
                  <a:srgbClr val="FFFFFF"/>
                </a:highlight>
                <a:uFill>
                  <a:noFill/>
                </a:uFill>
                <a:latin typeface="Poppins"/>
                <a:ea typeface="Poppins"/>
                <a:cs typeface="Poppins"/>
                <a:sym typeface="Poppins"/>
                <a:hlinkClick r:id="rId3"/>
              </a:rPr>
              <a:t>Prime</a:t>
            </a:r>
            <a:endParaRPr sz="1600">
              <a:solidFill>
                <a:srgbClr val="20124D"/>
              </a:solidFill>
              <a:latin typeface="Poppins"/>
              <a:ea typeface="Poppins"/>
              <a:cs typeface="Poppins"/>
              <a:sym typeface="Poppins"/>
            </a:endParaRPr>
          </a:p>
          <a:p>
            <a:pPr indent="0" lvl="0" marL="0" rtl="0" algn="l">
              <a:spcBef>
                <a:spcPts val="0"/>
              </a:spcBef>
              <a:spcAft>
                <a:spcPts val="0"/>
              </a:spcAft>
              <a:buNone/>
            </a:pPr>
            <a:r>
              <a:rPr lang="en-US" sz="1200">
                <a:solidFill>
                  <a:srgbClr val="20124D"/>
                </a:solidFill>
                <a:highlight>
                  <a:srgbClr val="FFFFFF"/>
                </a:highlight>
                <a:uFill>
                  <a:noFill/>
                </a:uFill>
                <a:latin typeface="Poppins"/>
                <a:ea typeface="Poppins"/>
                <a:cs typeface="Poppins"/>
                <a:sym typeface="Poppins"/>
                <a:hlinkClick r:id="rId4"/>
              </a:rPr>
              <a:t>Minister Boris Johnson's request to use online</a:t>
            </a:r>
            <a:endParaRPr sz="1600">
              <a:solidFill>
                <a:srgbClr val="20124D"/>
              </a:solidFill>
              <a:latin typeface="Poppins"/>
              <a:ea typeface="Poppins"/>
              <a:cs typeface="Poppins"/>
              <a:sym typeface="Poppins"/>
            </a:endParaRPr>
          </a:p>
          <a:p>
            <a:pPr indent="0" lvl="0" marL="0" rtl="0" algn="l">
              <a:spcBef>
                <a:spcPts val="0"/>
              </a:spcBef>
              <a:spcAft>
                <a:spcPts val="0"/>
              </a:spcAft>
              <a:buNone/>
            </a:pPr>
            <a:r>
              <a:rPr lang="en-US" sz="1200">
                <a:solidFill>
                  <a:srgbClr val="20124D"/>
                </a:solidFill>
                <a:highlight>
                  <a:srgbClr val="FFFFFF"/>
                </a:highlight>
                <a:uFill>
                  <a:noFill/>
                </a:uFill>
                <a:latin typeface="Poppins"/>
                <a:ea typeface="Poppins"/>
                <a:cs typeface="Poppins"/>
                <a:sym typeface="Poppins"/>
                <a:hlinkClick r:id="rId5"/>
              </a:rPr>
              <a:t>deliveries</a:t>
            </a:r>
            <a:r>
              <a:rPr lang="en-US" sz="1200">
                <a:solidFill>
                  <a:srgbClr val="20124D"/>
                </a:solidFill>
                <a:highlight>
                  <a:srgbClr val="FFFFFF"/>
                </a:highlight>
                <a:latin typeface="Poppins"/>
                <a:ea typeface="Poppins"/>
                <a:cs typeface="Poppins"/>
                <a:sym typeface="Poppins"/>
              </a:rPr>
              <a:t> </a:t>
            </a:r>
            <a:r>
              <a:rPr lang="en-US" sz="1200">
                <a:solidFill>
                  <a:srgbClr val="20124D"/>
                </a:solidFill>
                <a:highlight>
                  <a:srgbClr val="FFFFFF"/>
                </a:highlight>
                <a:latin typeface="Poppins"/>
                <a:ea typeface="Poppins"/>
                <a:cs typeface="Poppins"/>
                <a:sym typeface="Poppins"/>
              </a:rPr>
              <a:t>and stay at home.Ocado, which also delivers</a:t>
            </a:r>
            <a:endParaRPr sz="1200">
              <a:solidFill>
                <a:srgbClr val="20124D"/>
              </a:solidFill>
              <a:highlight>
                <a:srgbClr val="FFFFFF"/>
              </a:highlight>
              <a:latin typeface="Poppins"/>
              <a:ea typeface="Poppins"/>
              <a:cs typeface="Poppins"/>
              <a:sym typeface="Poppins"/>
            </a:endParaRPr>
          </a:p>
          <a:p>
            <a:pPr indent="0" lvl="0" marL="0" rtl="0" algn="l">
              <a:spcBef>
                <a:spcPts val="0"/>
              </a:spcBef>
              <a:spcAft>
                <a:spcPts val="0"/>
              </a:spcAft>
              <a:buNone/>
            </a:pPr>
            <a:r>
              <a:rPr lang="en-US" sz="1200">
                <a:solidFill>
                  <a:srgbClr val="20124D"/>
                </a:solidFill>
                <a:highlight>
                  <a:srgbClr val="FFFFFF"/>
                </a:highlight>
                <a:latin typeface="Poppins"/>
                <a:ea typeface="Poppins"/>
                <a:cs typeface="Poppins"/>
                <a:sym typeface="Poppins"/>
              </a:rPr>
              <a:t>Waitrose food, has had very lengthy waits on its website”.</a:t>
            </a:r>
            <a:endParaRPr sz="1200">
              <a:solidFill>
                <a:srgbClr val="20124D"/>
              </a:solidFill>
              <a:latin typeface="Poppins"/>
              <a:ea typeface="Poppins"/>
              <a:cs typeface="Poppins"/>
              <a:sym typeface="Poppins"/>
            </a:endParaRPr>
          </a:p>
        </p:txBody>
      </p:sp>
      <p:pic>
        <p:nvPicPr>
          <p:cNvPr id="226" name="Google Shape;226;p30"/>
          <p:cNvPicPr preferRelativeResize="0"/>
          <p:nvPr/>
        </p:nvPicPr>
        <p:blipFill>
          <a:blip r:embed="rId6">
            <a:alphaModFix/>
          </a:blip>
          <a:stretch>
            <a:fillRect/>
          </a:stretch>
        </p:blipFill>
        <p:spPr>
          <a:xfrm>
            <a:off x="7708800" y="2215242"/>
            <a:ext cx="1191499" cy="2383013"/>
          </a:xfrm>
          <a:prstGeom prst="rect">
            <a:avLst/>
          </a:prstGeom>
          <a:noFill/>
          <a:ln cap="flat" cmpd="sng" w="9525">
            <a:solidFill>
              <a:srgbClr val="666666"/>
            </a:solidFill>
            <a:prstDash val="solid"/>
            <a:round/>
            <a:headEnd len="sm" w="sm" type="none"/>
            <a:tailEnd len="sm" w="sm" type="none"/>
          </a:ln>
        </p:spPr>
      </p:pic>
      <p:pic>
        <p:nvPicPr>
          <p:cNvPr id="227" name="Google Shape;227;p30"/>
          <p:cNvPicPr preferRelativeResize="0"/>
          <p:nvPr/>
        </p:nvPicPr>
        <p:blipFill>
          <a:blip r:embed="rId7">
            <a:alphaModFix/>
          </a:blip>
          <a:stretch>
            <a:fillRect/>
          </a:stretch>
        </p:blipFill>
        <p:spPr>
          <a:xfrm>
            <a:off x="6369900" y="2215250"/>
            <a:ext cx="1208358" cy="2416748"/>
          </a:xfrm>
          <a:prstGeom prst="rect">
            <a:avLst/>
          </a:prstGeom>
          <a:noFill/>
          <a:ln cap="flat" cmpd="sng" w="9525">
            <a:solidFill>
              <a:srgbClr val="666666"/>
            </a:solidFill>
            <a:prstDash val="solid"/>
            <a:round/>
            <a:headEnd len="sm" w="sm" type="none"/>
            <a:tailEnd len="sm" w="sm" type="none"/>
          </a:ln>
        </p:spPr>
      </p:pic>
      <p:pic>
        <p:nvPicPr>
          <p:cNvPr id="228" name="Google Shape;228;p30"/>
          <p:cNvPicPr preferRelativeResize="0"/>
          <p:nvPr/>
        </p:nvPicPr>
        <p:blipFill rotWithShape="1">
          <a:blip r:embed="rId7">
            <a:alphaModFix/>
          </a:blip>
          <a:srcRect b="6683" l="0" r="0" t="86612"/>
          <a:stretch/>
        </p:blipFill>
        <p:spPr>
          <a:xfrm>
            <a:off x="1600200" y="4171876"/>
            <a:ext cx="2737750" cy="367049"/>
          </a:xfrm>
          <a:prstGeom prst="rect">
            <a:avLst/>
          </a:prstGeom>
          <a:noFill/>
          <a:ln cap="flat" cmpd="sng" w="19050">
            <a:solidFill>
              <a:srgbClr val="FF0000"/>
            </a:solidFill>
            <a:prstDash val="solid"/>
            <a:round/>
            <a:headEnd len="sm" w="sm" type="none"/>
            <a:tailEnd len="sm" w="sm" type="none"/>
          </a:ln>
        </p:spPr>
      </p:pic>
      <p:cxnSp>
        <p:nvCxnSpPr>
          <p:cNvPr id="229" name="Google Shape;229;p30"/>
          <p:cNvCxnSpPr>
            <a:stCxn id="230" idx="1"/>
            <a:endCxn id="228" idx="3"/>
          </p:cNvCxnSpPr>
          <p:nvPr/>
        </p:nvCxnSpPr>
        <p:spPr>
          <a:xfrm rot="10800000">
            <a:off x="4338075" y="4355300"/>
            <a:ext cx="1974600" cy="10800"/>
          </a:xfrm>
          <a:prstGeom prst="straightConnector1">
            <a:avLst/>
          </a:prstGeom>
          <a:noFill/>
          <a:ln cap="flat" cmpd="sng" w="19050">
            <a:solidFill>
              <a:srgbClr val="FF0000"/>
            </a:solidFill>
            <a:prstDash val="solid"/>
            <a:round/>
            <a:headEnd len="med" w="med" type="stealth"/>
            <a:tailEnd len="med" w="med" type="none"/>
          </a:ln>
        </p:spPr>
      </p:cxnSp>
      <p:sp>
        <p:nvSpPr>
          <p:cNvPr id="230" name="Google Shape;230;p30"/>
          <p:cNvSpPr/>
          <p:nvPr/>
        </p:nvSpPr>
        <p:spPr>
          <a:xfrm>
            <a:off x="6312675" y="4220300"/>
            <a:ext cx="1329600" cy="29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30"/>
          <p:cNvPicPr preferRelativeResize="0"/>
          <p:nvPr/>
        </p:nvPicPr>
        <p:blipFill rotWithShape="1">
          <a:blip r:embed="rId8">
            <a:alphaModFix amt="85000"/>
          </a:blip>
          <a:srcRect b="0" l="51716" r="0" t="0"/>
          <a:stretch/>
        </p:blipFill>
        <p:spPr>
          <a:xfrm>
            <a:off x="5863275" y="3544197"/>
            <a:ext cx="376076" cy="228600"/>
          </a:xfrm>
          <a:prstGeom prst="rect">
            <a:avLst/>
          </a:prstGeom>
          <a:noFill/>
          <a:ln>
            <a:noFill/>
          </a:ln>
        </p:spPr>
      </p:pic>
      <p:pic>
        <p:nvPicPr>
          <p:cNvPr id="232" name="Google Shape;232;p30"/>
          <p:cNvPicPr preferRelativeResize="0"/>
          <p:nvPr/>
        </p:nvPicPr>
        <p:blipFill rotWithShape="1">
          <a:blip r:embed="rId8">
            <a:alphaModFix amt="85000"/>
          </a:blip>
          <a:srcRect b="0" l="51716" r="0" t="0"/>
          <a:stretch/>
        </p:blipFill>
        <p:spPr>
          <a:xfrm flipH="1">
            <a:off x="1135312" y="1912872"/>
            <a:ext cx="376076" cy="22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31"/>
          <p:cNvSpPr txBox="1"/>
          <p:nvPr>
            <p:ph type="title"/>
          </p:nvPr>
        </p:nvSpPr>
        <p:spPr>
          <a:xfrm>
            <a:off x="1072210" y="621645"/>
            <a:ext cx="7521000" cy="41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Vision and Goals to the future</a:t>
            </a:r>
            <a:endParaRPr b="1">
              <a:solidFill>
                <a:srgbClr val="20124D"/>
              </a:solidFill>
              <a:latin typeface="Poppins"/>
              <a:ea typeface="Poppins"/>
              <a:cs typeface="Poppins"/>
              <a:sym typeface="Poppins"/>
            </a:endParaRPr>
          </a:p>
        </p:txBody>
      </p:sp>
      <p:sp>
        <p:nvSpPr>
          <p:cNvPr id="239" name="Google Shape;239;p31"/>
          <p:cNvSpPr txBox="1"/>
          <p:nvPr>
            <p:ph idx="1" type="body"/>
          </p:nvPr>
        </p:nvSpPr>
        <p:spPr>
          <a:xfrm>
            <a:off x="982425" y="1109451"/>
            <a:ext cx="7521000" cy="36267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800"/>
              </a:spcBef>
              <a:spcAft>
                <a:spcPts val="0"/>
              </a:spcAft>
              <a:buClr>
                <a:srgbClr val="20124D"/>
              </a:buClr>
              <a:buSzPts val="1400"/>
              <a:buFont typeface="Poppins"/>
              <a:buChar char="●"/>
            </a:pPr>
            <a:r>
              <a:rPr lang="en-US" sz="1400">
                <a:solidFill>
                  <a:srgbClr val="20124D"/>
                </a:solidFill>
                <a:latin typeface="Poppins"/>
                <a:ea typeface="Poppins"/>
                <a:cs typeface="Poppins"/>
                <a:sym typeface="Poppins"/>
              </a:rPr>
              <a:t>Enlarge the interest to </a:t>
            </a:r>
            <a:r>
              <a:rPr b="1" lang="en-US" sz="1400">
                <a:solidFill>
                  <a:srgbClr val="20124D"/>
                </a:solidFill>
                <a:latin typeface="Poppins"/>
                <a:ea typeface="Poppins"/>
                <a:cs typeface="Poppins"/>
                <a:sym typeface="Poppins"/>
              </a:rPr>
              <a:t>more types of stores</a:t>
            </a:r>
            <a:r>
              <a:rPr lang="en-US" sz="1400">
                <a:solidFill>
                  <a:srgbClr val="20124D"/>
                </a:solidFill>
                <a:latin typeface="Poppins"/>
                <a:ea typeface="Poppins"/>
                <a:cs typeface="Poppins"/>
                <a:sym typeface="Poppins"/>
              </a:rPr>
              <a:t> - any kind of store would be able to make a delivery </a:t>
            </a:r>
            <a:endParaRPr sz="1400">
              <a:solidFill>
                <a:srgbClr val="20124D"/>
              </a:solidFill>
              <a:latin typeface="Poppins"/>
              <a:ea typeface="Poppins"/>
              <a:cs typeface="Poppins"/>
              <a:sym typeface="Poppins"/>
            </a:endParaRPr>
          </a:p>
          <a:p>
            <a:pPr indent="-317500" lvl="0" marL="457200" rtl="0" algn="l">
              <a:lnSpc>
                <a:spcPct val="150000"/>
              </a:lnSpc>
              <a:spcBef>
                <a:spcPts val="0"/>
              </a:spcBef>
              <a:spcAft>
                <a:spcPts val="0"/>
              </a:spcAft>
              <a:buClr>
                <a:srgbClr val="20124D"/>
              </a:buClr>
              <a:buSzPts val="1400"/>
              <a:buFont typeface="Poppins"/>
              <a:buChar char="●"/>
            </a:pPr>
            <a:r>
              <a:rPr lang="en-US" sz="1400">
                <a:solidFill>
                  <a:srgbClr val="20124D"/>
                </a:solidFill>
                <a:latin typeface="Poppins"/>
                <a:ea typeface="Poppins"/>
                <a:cs typeface="Poppins"/>
                <a:sym typeface="Poppins"/>
              </a:rPr>
              <a:t>implement our product</a:t>
            </a:r>
            <a:r>
              <a:rPr b="1" lang="en-US" sz="1400">
                <a:solidFill>
                  <a:srgbClr val="20124D"/>
                </a:solidFill>
                <a:latin typeface="Poppins"/>
                <a:ea typeface="Poppins"/>
                <a:cs typeface="Poppins"/>
                <a:sym typeface="Poppins"/>
              </a:rPr>
              <a:t> </a:t>
            </a:r>
            <a:r>
              <a:rPr b="1" lang="en-US" sz="1400">
                <a:solidFill>
                  <a:srgbClr val="20124D"/>
                </a:solidFill>
                <a:latin typeface="Poppins"/>
                <a:ea typeface="Poppins"/>
                <a:cs typeface="Poppins"/>
                <a:sym typeface="Poppins"/>
              </a:rPr>
              <a:t>globally</a:t>
            </a:r>
            <a:r>
              <a:rPr lang="en-US" sz="1400">
                <a:solidFill>
                  <a:srgbClr val="20124D"/>
                </a:solidFill>
                <a:latin typeface="Poppins"/>
                <a:ea typeface="Poppins"/>
                <a:cs typeface="Poppins"/>
                <a:sym typeface="Poppins"/>
              </a:rPr>
              <a:t> - considering cultural differences</a:t>
            </a:r>
            <a:endParaRPr sz="1400">
              <a:solidFill>
                <a:srgbClr val="20124D"/>
              </a:solidFill>
              <a:latin typeface="Poppins"/>
              <a:ea typeface="Poppins"/>
              <a:cs typeface="Poppins"/>
              <a:sym typeface="Poppins"/>
            </a:endParaRPr>
          </a:p>
          <a:p>
            <a:pPr indent="-317500" lvl="0" marL="457200" rtl="0" algn="l">
              <a:lnSpc>
                <a:spcPct val="115000"/>
              </a:lnSpc>
              <a:spcBef>
                <a:spcPts val="0"/>
              </a:spcBef>
              <a:spcAft>
                <a:spcPts val="0"/>
              </a:spcAft>
              <a:buClr>
                <a:srgbClr val="20124D"/>
              </a:buClr>
              <a:buSzPts val="1400"/>
              <a:buFont typeface="Poppins"/>
              <a:buChar char="●"/>
            </a:pPr>
            <a:r>
              <a:rPr lang="en-US" sz="1400">
                <a:solidFill>
                  <a:srgbClr val="20124D"/>
                </a:solidFill>
                <a:latin typeface="Poppins"/>
                <a:ea typeface="Poppins"/>
                <a:cs typeface="Poppins"/>
                <a:sym typeface="Poppins"/>
              </a:rPr>
              <a:t>Open the possibility to create </a:t>
            </a:r>
            <a:r>
              <a:rPr b="1" lang="en-US" sz="1400">
                <a:solidFill>
                  <a:srgbClr val="20124D"/>
                </a:solidFill>
                <a:latin typeface="Poppins"/>
                <a:ea typeface="Poppins"/>
                <a:cs typeface="Poppins"/>
                <a:sym typeface="Poppins"/>
              </a:rPr>
              <a:t>employee agreement for couriers </a:t>
            </a:r>
            <a:r>
              <a:rPr lang="en-US" sz="1400">
                <a:solidFill>
                  <a:srgbClr val="20124D"/>
                </a:solidFill>
                <a:latin typeface="Poppins"/>
                <a:ea typeface="Poppins"/>
                <a:cs typeface="Poppins"/>
                <a:sym typeface="Poppins"/>
              </a:rPr>
              <a:t>that can’t be self-employed in order to help handle deliveries times and process   </a:t>
            </a:r>
            <a:r>
              <a:rPr lang="en-US" sz="1400">
                <a:solidFill>
                  <a:srgbClr val="20124D"/>
                </a:solidFill>
                <a:latin typeface="Poppins"/>
                <a:ea typeface="Poppins"/>
                <a:cs typeface="Poppins"/>
                <a:sym typeface="Poppins"/>
              </a:rPr>
              <a:t> </a:t>
            </a:r>
            <a:endParaRPr sz="1400">
              <a:solidFill>
                <a:srgbClr val="20124D"/>
              </a:solidFill>
              <a:latin typeface="Poppins"/>
              <a:ea typeface="Poppins"/>
              <a:cs typeface="Poppins"/>
              <a:sym typeface="Poppins"/>
            </a:endParaRPr>
          </a:p>
          <a:p>
            <a:pPr indent="-317500" lvl="0" marL="457200" rtl="0" algn="l">
              <a:lnSpc>
                <a:spcPct val="115000"/>
              </a:lnSpc>
              <a:spcBef>
                <a:spcPts val="0"/>
              </a:spcBef>
              <a:spcAft>
                <a:spcPts val="0"/>
              </a:spcAft>
              <a:buClr>
                <a:srgbClr val="20124D"/>
              </a:buClr>
              <a:buSzPts val="1400"/>
              <a:buFont typeface="Poppins"/>
              <a:buChar char="●"/>
            </a:pPr>
            <a:r>
              <a:rPr lang="en-US" sz="1400">
                <a:solidFill>
                  <a:srgbClr val="20124D"/>
                </a:solidFill>
                <a:latin typeface="Poppins"/>
                <a:ea typeface="Poppins"/>
                <a:cs typeface="Poppins"/>
                <a:sym typeface="Poppins"/>
              </a:rPr>
              <a:t>Create </a:t>
            </a:r>
            <a:r>
              <a:rPr b="1" lang="en-US" sz="1400">
                <a:solidFill>
                  <a:srgbClr val="20124D"/>
                </a:solidFill>
                <a:latin typeface="Poppins"/>
                <a:ea typeface="Poppins"/>
                <a:cs typeface="Poppins"/>
                <a:sym typeface="Poppins"/>
              </a:rPr>
              <a:t>back-office </a:t>
            </a:r>
            <a:r>
              <a:rPr lang="en-US" sz="1400">
                <a:solidFill>
                  <a:srgbClr val="20124D"/>
                </a:solidFill>
                <a:latin typeface="Poppins"/>
                <a:ea typeface="Poppins"/>
                <a:cs typeface="Poppins"/>
                <a:sym typeface="Poppins"/>
              </a:rPr>
              <a:t>platform to manage our paying customers, dealing with their deliveries and updating their inventory as much as possible</a:t>
            </a:r>
            <a:endParaRPr sz="1400">
              <a:solidFill>
                <a:srgbClr val="20124D"/>
              </a:solidFill>
              <a:latin typeface="Poppins"/>
              <a:ea typeface="Poppins"/>
              <a:cs typeface="Poppins"/>
              <a:sym typeface="Poppins"/>
            </a:endParaRPr>
          </a:p>
          <a:p>
            <a:pPr indent="-317500" lvl="0" marL="457200" rtl="0" algn="l">
              <a:lnSpc>
                <a:spcPct val="115000"/>
              </a:lnSpc>
              <a:spcBef>
                <a:spcPts val="0"/>
              </a:spcBef>
              <a:spcAft>
                <a:spcPts val="0"/>
              </a:spcAft>
              <a:buClr>
                <a:srgbClr val="20124D"/>
              </a:buClr>
              <a:buSzPts val="1400"/>
              <a:buFont typeface="Poppins"/>
              <a:buChar char="●"/>
            </a:pPr>
            <a:r>
              <a:rPr lang="en-US" sz="1400">
                <a:solidFill>
                  <a:srgbClr val="20124D"/>
                </a:solidFill>
                <a:latin typeface="Poppins"/>
                <a:ea typeface="Poppins"/>
                <a:cs typeface="Poppins"/>
                <a:sym typeface="Poppins"/>
              </a:rPr>
              <a:t>Creating </a:t>
            </a:r>
            <a:r>
              <a:rPr b="1" lang="en-US" sz="1400">
                <a:solidFill>
                  <a:srgbClr val="20124D"/>
                </a:solidFill>
                <a:latin typeface="Poppins"/>
                <a:ea typeface="Poppins"/>
                <a:cs typeface="Poppins"/>
                <a:sym typeface="Poppins"/>
              </a:rPr>
              <a:t>legal engagement</a:t>
            </a:r>
            <a:r>
              <a:rPr lang="en-US" sz="1400">
                <a:solidFill>
                  <a:srgbClr val="20124D"/>
                </a:solidFill>
                <a:latin typeface="Poppins"/>
                <a:ea typeface="Poppins"/>
                <a:cs typeface="Poppins"/>
                <a:sym typeface="Poppins"/>
              </a:rPr>
              <a:t> with countries and governments to help more people to get work permits as couriers.</a:t>
            </a:r>
            <a:endParaRPr sz="1400">
              <a:solidFill>
                <a:srgbClr val="20124D"/>
              </a:solidFill>
              <a:latin typeface="Poppins"/>
              <a:ea typeface="Poppins"/>
              <a:cs typeface="Poppins"/>
              <a:sym typeface="Poppins"/>
            </a:endParaRPr>
          </a:p>
          <a:p>
            <a:pPr indent="-317500" lvl="0" marL="457200" rtl="0" algn="l">
              <a:lnSpc>
                <a:spcPct val="115000"/>
              </a:lnSpc>
              <a:spcBef>
                <a:spcPts val="0"/>
              </a:spcBef>
              <a:spcAft>
                <a:spcPts val="0"/>
              </a:spcAft>
              <a:buClr>
                <a:srgbClr val="20124D"/>
              </a:buClr>
              <a:buSzPts val="1400"/>
              <a:buFont typeface="Poppins"/>
              <a:buChar char="●"/>
            </a:pPr>
            <a:r>
              <a:rPr lang="en-US" sz="1400">
                <a:solidFill>
                  <a:srgbClr val="20124D"/>
                </a:solidFill>
                <a:latin typeface="Poppins"/>
                <a:ea typeface="Poppins"/>
                <a:cs typeface="Poppins"/>
                <a:sym typeface="Poppins"/>
              </a:rPr>
              <a:t>Create connections with </a:t>
            </a:r>
            <a:r>
              <a:rPr b="1" lang="en-US" sz="1400">
                <a:solidFill>
                  <a:srgbClr val="20124D"/>
                </a:solidFill>
                <a:latin typeface="Poppins"/>
                <a:ea typeface="Poppins"/>
                <a:cs typeface="Poppins"/>
                <a:sym typeface="Poppins"/>
              </a:rPr>
              <a:t>Donation</a:t>
            </a:r>
            <a:r>
              <a:rPr lang="en-US" sz="1400">
                <a:solidFill>
                  <a:srgbClr val="20124D"/>
                </a:solidFill>
                <a:latin typeface="Poppins"/>
                <a:ea typeface="Poppins"/>
                <a:cs typeface="Poppins"/>
                <a:sym typeface="Poppins"/>
              </a:rPr>
              <a:t> associations </a:t>
            </a:r>
            <a:r>
              <a:rPr b="1" lang="en-US" sz="1400">
                <a:solidFill>
                  <a:srgbClr val="20124D"/>
                </a:solidFill>
                <a:latin typeface="Poppins"/>
                <a:ea typeface="Poppins"/>
                <a:cs typeface="Poppins"/>
                <a:sym typeface="Poppins"/>
              </a:rPr>
              <a:t>to help</a:t>
            </a:r>
            <a:r>
              <a:rPr lang="en-US" sz="1400">
                <a:solidFill>
                  <a:srgbClr val="20124D"/>
                </a:solidFill>
                <a:latin typeface="Poppins"/>
                <a:ea typeface="Poppins"/>
                <a:cs typeface="Poppins"/>
                <a:sym typeface="Poppins"/>
              </a:rPr>
              <a:t> get free delivery to more elderly, disabled people or anyone who can't leave their homes.</a:t>
            </a:r>
            <a:endParaRPr sz="1400">
              <a:solidFill>
                <a:srgbClr val="20124D"/>
              </a:solidFill>
              <a:latin typeface="Poppins"/>
              <a:ea typeface="Poppins"/>
              <a:cs typeface="Poppins"/>
              <a:sym typeface="Poppins"/>
            </a:endParaRPr>
          </a:p>
          <a:p>
            <a:pPr indent="-317500" lvl="0" marL="457200" rtl="0" algn="l">
              <a:lnSpc>
                <a:spcPct val="150000"/>
              </a:lnSpc>
              <a:spcBef>
                <a:spcPts val="0"/>
              </a:spcBef>
              <a:spcAft>
                <a:spcPts val="0"/>
              </a:spcAft>
              <a:buClr>
                <a:srgbClr val="20124D"/>
              </a:buClr>
              <a:buSzPts val="1400"/>
              <a:buFont typeface="Poppins"/>
              <a:buChar char="●"/>
            </a:pPr>
            <a:r>
              <a:rPr lang="en-US" sz="1400">
                <a:solidFill>
                  <a:srgbClr val="20124D"/>
                </a:solidFill>
                <a:latin typeface="Poppins"/>
                <a:ea typeface="Poppins"/>
                <a:cs typeface="Poppins"/>
                <a:sym typeface="Poppins"/>
              </a:rPr>
              <a:t>Invest in further </a:t>
            </a:r>
            <a:r>
              <a:rPr b="1" lang="en-US" sz="1400">
                <a:solidFill>
                  <a:srgbClr val="20124D"/>
                </a:solidFill>
                <a:latin typeface="Poppins"/>
                <a:ea typeface="Poppins"/>
                <a:cs typeface="Poppins"/>
                <a:sym typeface="Poppins"/>
              </a:rPr>
              <a:t>research</a:t>
            </a:r>
            <a:r>
              <a:rPr lang="en-US" sz="1400">
                <a:solidFill>
                  <a:srgbClr val="20124D"/>
                </a:solidFill>
                <a:latin typeface="Poppins"/>
                <a:ea typeface="Poppins"/>
                <a:cs typeface="Poppins"/>
                <a:sym typeface="Poppins"/>
              </a:rPr>
              <a:t> for understanding needs of </a:t>
            </a:r>
            <a:r>
              <a:rPr lang="en-US" sz="1400">
                <a:solidFill>
                  <a:srgbClr val="20124D"/>
                </a:solidFill>
                <a:latin typeface="Poppins"/>
                <a:ea typeface="Poppins"/>
                <a:cs typeface="Poppins"/>
                <a:sym typeface="Poppins"/>
              </a:rPr>
              <a:t>disabled</a:t>
            </a:r>
            <a:r>
              <a:rPr lang="en-US" sz="1400">
                <a:solidFill>
                  <a:srgbClr val="20124D"/>
                </a:solidFill>
                <a:latin typeface="Poppins"/>
                <a:ea typeface="Poppins"/>
                <a:cs typeface="Poppins"/>
                <a:sym typeface="Poppins"/>
              </a:rPr>
              <a:t> people.   </a:t>
            </a:r>
            <a:endParaRPr sz="1400">
              <a:solidFill>
                <a:srgbClr val="20124D"/>
              </a:solidFill>
              <a:latin typeface="Poppins"/>
              <a:ea typeface="Poppins"/>
              <a:cs typeface="Poppins"/>
              <a:sym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2"/>
          <p:cNvSpPr txBox="1"/>
          <p:nvPr>
            <p:ph type="title"/>
          </p:nvPr>
        </p:nvSpPr>
        <p:spPr>
          <a:xfrm>
            <a:off x="1508760" y="977820"/>
            <a:ext cx="7521000" cy="41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Future Products </a:t>
            </a:r>
            <a:endParaRPr b="1">
              <a:solidFill>
                <a:srgbClr val="20124D"/>
              </a:solidFill>
              <a:latin typeface="Poppins"/>
              <a:ea typeface="Poppins"/>
              <a:cs typeface="Poppins"/>
              <a:sym typeface="Poppins"/>
            </a:endParaRPr>
          </a:p>
        </p:txBody>
      </p:sp>
      <p:sp>
        <p:nvSpPr>
          <p:cNvPr id="246" name="Google Shape;246;p32"/>
          <p:cNvSpPr txBox="1"/>
          <p:nvPr>
            <p:ph idx="1" type="body"/>
          </p:nvPr>
        </p:nvSpPr>
        <p:spPr>
          <a:xfrm>
            <a:off x="1508750" y="1320751"/>
            <a:ext cx="4945200" cy="2775300"/>
          </a:xfrm>
          <a:prstGeom prst="rect">
            <a:avLst/>
          </a:prstGeom>
        </p:spPr>
        <p:txBody>
          <a:bodyPr anchorCtr="0" anchor="ctr" bIns="45700" lIns="91425" spcFirstLastPara="1" rIns="91425" wrap="square" tIns="45700">
            <a:noAutofit/>
          </a:bodyPr>
          <a:lstStyle/>
          <a:p>
            <a:pPr indent="0" lvl="0" marL="0" rtl="0" algn="l">
              <a:lnSpc>
                <a:spcPct val="115000"/>
              </a:lnSpc>
              <a:spcBef>
                <a:spcPts val="800"/>
              </a:spcBef>
              <a:spcAft>
                <a:spcPts val="0"/>
              </a:spcAft>
              <a:buNone/>
            </a:pPr>
            <a:r>
              <a:rPr lang="en-US">
                <a:solidFill>
                  <a:srgbClr val="20124D"/>
                </a:solidFill>
                <a:latin typeface="Poppins"/>
                <a:ea typeface="Poppins"/>
                <a:cs typeface="Poppins"/>
                <a:sym typeface="Poppins"/>
              </a:rPr>
              <a:t>Creating subsidiary product </a:t>
            </a:r>
            <a:r>
              <a:rPr lang="en-US">
                <a:solidFill>
                  <a:srgbClr val="20124D"/>
                </a:solidFill>
                <a:latin typeface="Poppins"/>
                <a:ea typeface="Poppins"/>
                <a:cs typeface="Poppins"/>
                <a:sym typeface="Poppins"/>
              </a:rPr>
              <a:t>with</a:t>
            </a:r>
            <a:r>
              <a:rPr lang="en-US">
                <a:solidFill>
                  <a:srgbClr val="20124D"/>
                </a:solidFill>
                <a:latin typeface="Poppins"/>
                <a:ea typeface="Poppins"/>
                <a:cs typeface="Poppins"/>
                <a:sym typeface="Poppins"/>
              </a:rPr>
              <a:t> the main </a:t>
            </a:r>
            <a:r>
              <a:rPr lang="en-US">
                <a:solidFill>
                  <a:srgbClr val="20124D"/>
                </a:solidFill>
                <a:latin typeface="Poppins"/>
                <a:ea typeface="Poppins"/>
                <a:cs typeface="Poppins"/>
                <a:sym typeface="Poppins"/>
              </a:rPr>
              <a:t>interest</a:t>
            </a:r>
            <a:r>
              <a:rPr lang="en-US">
                <a:solidFill>
                  <a:srgbClr val="20124D"/>
                </a:solidFill>
                <a:latin typeface="Poppins"/>
                <a:ea typeface="Poppins"/>
                <a:cs typeface="Poppins"/>
                <a:sym typeface="Poppins"/>
              </a:rPr>
              <a:t> of creating a </a:t>
            </a:r>
            <a:r>
              <a:rPr b="1" lang="en-US">
                <a:solidFill>
                  <a:srgbClr val="20124D"/>
                </a:solidFill>
                <a:latin typeface="Poppins"/>
                <a:ea typeface="Poppins"/>
                <a:cs typeface="Poppins"/>
                <a:sym typeface="Poppins"/>
              </a:rPr>
              <a:t>build-in application for deliveries</a:t>
            </a:r>
            <a:r>
              <a:rPr lang="en-US">
                <a:solidFill>
                  <a:srgbClr val="20124D"/>
                </a:solidFill>
                <a:latin typeface="Poppins"/>
                <a:ea typeface="Poppins"/>
                <a:cs typeface="Poppins"/>
                <a:sym typeface="Poppins"/>
              </a:rPr>
              <a:t> that can be used by any website owners. </a:t>
            </a:r>
            <a:endParaRPr>
              <a:solidFill>
                <a:srgbClr val="20124D"/>
              </a:solidFill>
              <a:latin typeface="Poppins"/>
              <a:ea typeface="Poppins"/>
              <a:cs typeface="Poppins"/>
              <a:sym typeface="Poppins"/>
            </a:endParaRPr>
          </a:p>
          <a:p>
            <a:pPr indent="0" lvl="0" marL="0" rtl="0" algn="l">
              <a:lnSpc>
                <a:spcPct val="115000"/>
              </a:lnSpc>
              <a:spcBef>
                <a:spcPts val="800"/>
              </a:spcBef>
              <a:spcAft>
                <a:spcPts val="0"/>
              </a:spcAft>
              <a:buNone/>
            </a:pPr>
            <a:r>
              <a:rPr lang="en-US">
                <a:solidFill>
                  <a:srgbClr val="20124D"/>
                </a:solidFill>
                <a:latin typeface="Poppins"/>
                <a:ea typeface="Poppins"/>
                <a:cs typeface="Poppins"/>
                <a:sym typeface="Poppins"/>
              </a:rPr>
              <a:t>Such as </a:t>
            </a:r>
            <a:r>
              <a:rPr lang="en-US">
                <a:solidFill>
                  <a:srgbClr val="20124D"/>
                </a:solidFill>
                <a:latin typeface="Poppins"/>
                <a:ea typeface="Poppins"/>
                <a:cs typeface="Poppins"/>
                <a:sym typeface="Poppins"/>
              </a:rPr>
              <a:t>outsourcing</a:t>
            </a:r>
            <a:r>
              <a:rPr lang="en-US">
                <a:solidFill>
                  <a:srgbClr val="20124D"/>
                </a:solidFill>
                <a:latin typeface="Poppins"/>
                <a:ea typeface="Poppins"/>
                <a:cs typeface="Poppins"/>
                <a:sym typeface="Poppins"/>
              </a:rPr>
              <a:t> deliveries built on a </a:t>
            </a:r>
            <a:r>
              <a:rPr b="1" lang="en-US">
                <a:solidFill>
                  <a:srgbClr val="20124D"/>
                </a:solidFill>
                <a:latin typeface="Poppins"/>
                <a:ea typeface="Poppins"/>
                <a:cs typeface="Poppins"/>
                <a:sym typeface="Poppins"/>
              </a:rPr>
              <a:t>plugin</a:t>
            </a:r>
            <a:r>
              <a:rPr lang="en-US">
                <a:solidFill>
                  <a:srgbClr val="20124D"/>
                </a:solidFill>
                <a:latin typeface="Poppins"/>
                <a:ea typeface="Poppins"/>
                <a:cs typeface="Poppins"/>
                <a:sym typeface="Poppins"/>
              </a:rPr>
              <a:t> to implement at any websites. </a:t>
            </a:r>
            <a:endParaRPr>
              <a:solidFill>
                <a:srgbClr val="20124D"/>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3"/>
          <p:cNvSpPr txBox="1"/>
          <p:nvPr>
            <p:ph type="title"/>
          </p:nvPr>
        </p:nvSpPr>
        <p:spPr>
          <a:xfrm>
            <a:off x="1508750" y="426724"/>
            <a:ext cx="7230300" cy="1218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Want to see our </a:t>
            </a:r>
            <a:r>
              <a:rPr b="1" lang="en-US">
                <a:solidFill>
                  <a:srgbClr val="20124D"/>
                </a:solidFill>
                <a:latin typeface="Poppins"/>
                <a:ea typeface="Poppins"/>
                <a:cs typeface="Poppins"/>
                <a:sym typeface="Poppins"/>
              </a:rPr>
              <a:t>process</a:t>
            </a:r>
            <a:r>
              <a:rPr b="1" lang="en-US">
                <a:solidFill>
                  <a:srgbClr val="20124D"/>
                </a:solidFill>
                <a:latin typeface="Poppins"/>
                <a:ea typeface="Poppins"/>
                <a:cs typeface="Poppins"/>
                <a:sym typeface="Poppins"/>
              </a:rPr>
              <a:t>?</a:t>
            </a:r>
            <a:endParaRPr b="1">
              <a:solidFill>
                <a:srgbClr val="20124D"/>
              </a:solidFill>
              <a:latin typeface="Poppins"/>
              <a:ea typeface="Poppins"/>
              <a:cs typeface="Poppins"/>
              <a:sym typeface="Poppins"/>
            </a:endParaRPr>
          </a:p>
          <a:p>
            <a:pPr indent="0" lvl="0" marL="0" rtl="0" algn="l">
              <a:spcBef>
                <a:spcPts val="0"/>
              </a:spcBef>
              <a:spcAft>
                <a:spcPts val="0"/>
              </a:spcAft>
              <a:buNone/>
            </a:pPr>
            <a:r>
              <a:rPr b="1" lang="en-US">
                <a:solidFill>
                  <a:srgbClr val="20124D"/>
                </a:solidFill>
                <a:latin typeface="Poppins"/>
                <a:ea typeface="Poppins"/>
                <a:cs typeface="Poppins"/>
                <a:sym typeface="Poppins"/>
              </a:rPr>
              <a:t>click links for further information </a:t>
            </a:r>
            <a:endParaRPr b="1">
              <a:solidFill>
                <a:srgbClr val="20124D"/>
              </a:solidFill>
              <a:latin typeface="Poppins"/>
              <a:ea typeface="Poppins"/>
              <a:cs typeface="Poppins"/>
              <a:sym typeface="Poppins"/>
            </a:endParaRPr>
          </a:p>
        </p:txBody>
      </p:sp>
      <p:sp>
        <p:nvSpPr>
          <p:cNvPr id="253" name="Google Shape;253;p33"/>
          <p:cNvSpPr txBox="1"/>
          <p:nvPr>
            <p:ph idx="1" type="body"/>
          </p:nvPr>
        </p:nvSpPr>
        <p:spPr>
          <a:xfrm>
            <a:off x="1497300" y="1354050"/>
            <a:ext cx="7521000" cy="3789300"/>
          </a:xfrm>
          <a:prstGeom prst="rect">
            <a:avLst/>
          </a:prstGeom>
        </p:spPr>
        <p:txBody>
          <a:bodyPr anchorCtr="0" anchor="t" bIns="45700" lIns="91425" spcFirstLastPara="1" rIns="91425" wrap="square" tIns="45700">
            <a:noAutofit/>
          </a:bodyPr>
          <a:lstStyle/>
          <a:p>
            <a:pPr indent="0" lvl="0" marL="0" rtl="0" algn="l">
              <a:lnSpc>
                <a:spcPct val="115000"/>
              </a:lnSpc>
              <a:spcBef>
                <a:spcPts val="800"/>
              </a:spcBef>
              <a:spcAft>
                <a:spcPts val="0"/>
              </a:spcAft>
              <a:buNone/>
            </a:pPr>
            <a:r>
              <a:rPr lang="en-US" sz="1500">
                <a:solidFill>
                  <a:srgbClr val="20124D"/>
                </a:solidFill>
                <a:latin typeface="Poppins"/>
                <a:ea typeface="Poppins"/>
                <a:cs typeface="Poppins"/>
                <a:sym typeface="Poppins"/>
              </a:rPr>
              <a:t>Link to the demo </a:t>
            </a:r>
            <a:endParaRPr sz="1500">
              <a:solidFill>
                <a:srgbClr val="20124D"/>
              </a:solidFill>
              <a:latin typeface="Poppins"/>
              <a:ea typeface="Poppins"/>
              <a:cs typeface="Poppins"/>
              <a:sym typeface="Poppins"/>
            </a:endParaRPr>
          </a:p>
          <a:p>
            <a:pPr indent="0" lvl="0" marL="0" rtl="0" algn="l">
              <a:lnSpc>
                <a:spcPct val="115000"/>
              </a:lnSpc>
              <a:spcBef>
                <a:spcPts val="800"/>
              </a:spcBef>
              <a:spcAft>
                <a:spcPts val="0"/>
              </a:spcAft>
              <a:buClr>
                <a:schemeClr val="dk1"/>
              </a:buClr>
              <a:buSzPts val="1100"/>
              <a:buFont typeface="Arial"/>
              <a:buNone/>
            </a:pPr>
            <a:r>
              <a:rPr lang="en-US" sz="1500">
                <a:solidFill>
                  <a:srgbClr val="20124D"/>
                </a:solidFill>
                <a:latin typeface="Poppins"/>
                <a:ea typeface="Poppins"/>
                <a:cs typeface="Poppins"/>
                <a:sym typeface="Poppins"/>
              </a:rPr>
              <a:t>Product &amp; Business information </a:t>
            </a:r>
            <a:endParaRPr sz="1500">
              <a:solidFill>
                <a:srgbClr val="20124D"/>
              </a:solidFill>
              <a:latin typeface="Poppins"/>
              <a:ea typeface="Poppins"/>
              <a:cs typeface="Poppins"/>
              <a:sym typeface="Poppins"/>
            </a:endParaRPr>
          </a:p>
          <a:p>
            <a:pPr indent="0" lvl="0" marL="0" rtl="0" algn="l">
              <a:lnSpc>
                <a:spcPct val="115000"/>
              </a:lnSpc>
              <a:spcBef>
                <a:spcPts val="800"/>
              </a:spcBef>
              <a:spcAft>
                <a:spcPts val="0"/>
              </a:spcAft>
              <a:buNone/>
            </a:pPr>
            <a:r>
              <a:rPr lang="en-US" sz="1500" u="sng">
                <a:solidFill>
                  <a:srgbClr val="0000FF"/>
                </a:solidFill>
                <a:latin typeface="Poppins"/>
                <a:ea typeface="Poppins"/>
                <a:cs typeface="Poppins"/>
                <a:sym typeface="Poppins"/>
                <a:hlinkClick r:id="rId4"/>
              </a:rPr>
              <a:t>GrowCherry - Shared Documents (Google Drive)</a:t>
            </a:r>
            <a:r>
              <a:rPr lang="en-US" sz="1500">
                <a:solidFill>
                  <a:srgbClr val="0000FF"/>
                </a:solidFill>
                <a:latin typeface="Poppins"/>
                <a:ea typeface="Poppins"/>
                <a:cs typeface="Poppins"/>
                <a:sym typeface="Poppins"/>
              </a:rPr>
              <a:t> </a:t>
            </a:r>
            <a:br>
              <a:rPr lang="en-US" sz="1500">
                <a:solidFill>
                  <a:srgbClr val="20124D"/>
                </a:solidFill>
                <a:latin typeface="Poppins"/>
                <a:ea typeface="Poppins"/>
                <a:cs typeface="Poppins"/>
                <a:sym typeface="Poppins"/>
              </a:rPr>
            </a:br>
            <a:r>
              <a:rPr lang="en-US" sz="1500">
                <a:solidFill>
                  <a:srgbClr val="20124D"/>
                </a:solidFill>
                <a:latin typeface="Poppins"/>
                <a:ea typeface="Poppins"/>
                <a:cs typeface="Poppins"/>
                <a:sym typeface="Poppins"/>
              </a:rPr>
              <a:t>designing process and mockups </a:t>
            </a:r>
            <a:endParaRPr sz="1500">
              <a:solidFill>
                <a:srgbClr val="20124D"/>
              </a:solidFill>
              <a:latin typeface="Poppins"/>
              <a:ea typeface="Poppins"/>
              <a:cs typeface="Poppins"/>
              <a:sym typeface="Poppins"/>
            </a:endParaRPr>
          </a:p>
          <a:p>
            <a:pPr indent="0" lvl="0" marL="0" rtl="0" algn="l">
              <a:lnSpc>
                <a:spcPct val="115000"/>
              </a:lnSpc>
              <a:spcBef>
                <a:spcPts val="800"/>
              </a:spcBef>
              <a:spcAft>
                <a:spcPts val="0"/>
              </a:spcAft>
              <a:buNone/>
            </a:pPr>
            <a:r>
              <a:rPr lang="en-US" sz="1500" u="sng">
                <a:solidFill>
                  <a:srgbClr val="0000FF"/>
                </a:solidFill>
                <a:latin typeface="Poppins"/>
                <a:ea typeface="Poppins"/>
                <a:cs typeface="Poppins"/>
                <a:sym typeface="Poppins"/>
                <a:hlinkClick r:id="rId5"/>
              </a:rPr>
              <a:t>GrowCheey - UX, UI and Flow Design (Figma) </a:t>
            </a:r>
            <a:endParaRPr sz="1500">
              <a:solidFill>
                <a:srgbClr val="0000FF"/>
              </a:solidFill>
              <a:latin typeface="Poppins"/>
              <a:ea typeface="Poppins"/>
              <a:cs typeface="Poppins"/>
              <a:sym typeface="Poppins"/>
            </a:endParaRPr>
          </a:p>
          <a:p>
            <a:pPr indent="0" lvl="0" marL="0" rtl="0" algn="l">
              <a:lnSpc>
                <a:spcPct val="115000"/>
              </a:lnSpc>
              <a:spcBef>
                <a:spcPts val="800"/>
              </a:spcBef>
              <a:spcAft>
                <a:spcPts val="0"/>
              </a:spcAft>
              <a:buClr>
                <a:schemeClr val="dk1"/>
              </a:buClr>
              <a:buSzPts val="1100"/>
              <a:buFont typeface="Arial"/>
              <a:buNone/>
            </a:pPr>
            <a:r>
              <a:rPr lang="en-US" sz="1500">
                <a:solidFill>
                  <a:srgbClr val="20124D"/>
                </a:solidFill>
                <a:latin typeface="Poppins"/>
                <a:ea typeface="Poppins"/>
                <a:cs typeface="Poppins"/>
                <a:sym typeface="Poppins"/>
              </a:rPr>
              <a:t>GitHub code for backend &amp; frontend App</a:t>
            </a:r>
            <a:endParaRPr sz="1500">
              <a:solidFill>
                <a:srgbClr val="20124D"/>
              </a:solidFill>
              <a:latin typeface="Poppins"/>
              <a:ea typeface="Poppins"/>
              <a:cs typeface="Poppins"/>
              <a:sym typeface="Poppins"/>
            </a:endParaRPr>
          </a:p>
          <a:p>
            <a:pPr indent="0" lvl="0" marL="0" rtl="0" algn="l">
              <a:lnSpc>
                <a:spcPct val="115000"/>
              </a:lnSpc>
              <a:spcBef>
                <a:spcPts val="800"/>
              </a:spcBef>
              <a:spcAft>
                <a:spcPts val="0"/>
              </a:spcAft>
              <a:buClr>
                <a:schemeClr val="dk1"/>
              </a:buClr>
              <a:buSzPts val="1100"/>
              <a:buFont typeface="Arial"/>
              <a:buNone/>
            </a:pPr>
            <a:r>
              <a:rPr lang="en-US" sz="1500" u="sng">
                <a:solidFill>
                  <a:srgbClr val="0000FF"/>
                </a:solidFill>
                <a:latin typeface="Poppins"/>
                <a:ea typeface="Poppins"/>
                <a:cs typeface="Poppins"/>
                <a:sym typeface="Poppins"/>
                <a:hlinkClick r:id="rId6"/>
              </a:rPr>
              <a:t> Growcherry - Complete App Development (GitHub)</a:t>
            </a:r>
            <a:r>
              <a:rPr lang="en-US" sz="1500">
                <a:solidFill>
                  <a:srgbClr val="0000FF"/>
                </a:solidFill>
                <a:latin typeface="Poppins"/>
                <a:ea typeface="Poppins"/>
                <a:cs typeface="Poppins"/>
                <a:sym typeface="Poppins"/>
              </a:rPr>
              <a:t> </a:t>
            </a:r>
            <a:endParaRPr sz="1500">
              <a:solidFill>
                <a:srgbClr val="0000FF"/>
              </a:solidFill>
              <a:latin typeface="Poppins"/>
              <a:ea typeface="Poppins"/>
              <a:cs typeface="Poppins"/>
              <a:sym typeface="Poppins"/>
            </a:endParaRPr>
          </a:p>
          <a:p>
            <a:pPr indent="0" lvl="0" marL="0" rtl="0" algn="l">
              <a:lnSpc>
                <a:spcPct val="115000"/>
              </a:lnSpc>
              <a:spcBef>
                <a:spcPts val="800"/>
              </a:spcBef>
              <a:spcAft>
                <a:spcPts val="0"/>
              </a:spcAft>
              <a:buNone/>
            </a:pPr>
            <a:r>
              <a:rPr lang="en-US" sz="1500">
                <a:solidFill>
                  <a:srgbClr val="20124D"/>
                </a:solidFill>
                <a:latin typeface="Poppins"/>
                <a:ea typeface="Poppins"/>
                <a:cs typeface="Poppins"/>
                <a:sym typeface="Poppins"/>
              </a:rPr>
              <a:t>GitHub code for backend </a:t>
            </a:r>
            <a:endParaRPr sz="1500">
              <a:solidFill>
                <a:srgbClr val="20124D"/>
              </a:solidFill>
              <a:latin typeface="Poppins"/>
              <a:ea typeface="Poppins"/>
              <a:cs typeface="Poppins"/>
              <a:sym typeface="Poppins"/>
            </a:endParaRPr>
          </a:p>
          <a:p>
            <a:pPr indent="0" lvl="0" marL="0" rtl="0" algn="l">
              <a:lnSpc>
                <a:spcPct val="115000"/>
              </a:lnSpc>
              <a:spcBef>
                <a:spcPts val="800"/>
              </a:spcBef>
              <a:spcAft>
                <a:spcPts val="0"/>
              </a:spcAft>
              <a:buNone/>
            </a:pPr>
            <a:r>
              <a:rPr lang="en-US" sz="1500" u="sng">
                <a:solidFill>
                  <a:srgbClr val="0000FF"/>
                </a:solidFill>
                <a:latin typeface="Poppins"/>
                <a:ea typeface="Poppins"/>
                <a:cs typeface="Poppins"/>
                <a:sym typeface="Poppins"/>
                <a:hlinkClick r:id="rId7"/>
              </a:rPr>
              <a:t>GrowCherry - Web Research phase Backend Development (GitHub)</a:t>
            </a:r>
            <a:endParaRPr sz="1500">
              <a:solidFill>
                <a:srgbClr val="0000FF"/>
              </a:solidFill>
              <a:latin typeface="Poppins"/>
              <a:ea typeface="Poppins"/>
              <a:cs typeface="Poppins"/>
              <a:sym typeface="Poppins"/>
            </a:endParaRPr>
          </a:p>
          <a:p>
            <a:pPr indent="0" lvl="0" marL="0" rtl="0" algn="l">
              <a:lnSpc>
                <a:spcPct val="115000"/>
              </a:lnSpc>
              <a:spcBef>
                <a:spcPts val="800"/>
              </a:spcBef>
              <a:spcAft>
                <a:spcPts val="0"/>
              </a:spcAft>
              <a:buNone/>
            </a:pPr>
            <a:r>
              <a:t/>
            </a:r>
            <a:endParaRPr sz="1500">
              <a:solidFill>
                <a:srgbClr val="20124D"/>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1909500" y="1773450"/>
            <a:ext cx="5325000" cy="1596600"/>
          </a:xfrm>
          <a:prstGeom prst="rect">
            <a:avLst/>
          </a:prstGeom>
        </p:spPr>
        <p:txBody>
          <a:bodyPr anchorCtr="0" anchor="ctr" bIns="45700" lIns="91425" spcFirstLastPara="1" rIns="91425" wrap="square" tIns="45700">
            <a:noAutofit/>
          </a:bodyPr>
          <a:lstStyle/>
          <a:p>
            <a:pPr indent="0" lvl="0" marL="0" rtl="0" algn="l">
              <a:spcBef>
                <a:spcPts val="800"/>
              </a:spcBef>
              <a:spcAft>
                <a:spcPts val="0"/>
              </a:spcAft>
              <a:buClr>
                <a:schemeClr val="dk1"/>
              </a:buClr>
              <a:buSzPts val="1100"/>
              <a:buFont typeface="Arial"/>
              <a:buNone/>
            </a:pPr>
            <a:r>
              <a:rPr lang="en-US" sz="2400">
                <a:solidFill>
                  <a:srgbClr val="20124D"/>
                </a:solidFill>
                <a:latin typeface="Poppins"/>
                <a:ea typeface="Poppins"/>
                <a:cs typeface="Poppins"/>
                <a:sym typeface="Poppins"/>
              </a:rPr>
              <a:t>In a world of coronavirus threats, </a:t>
            </a:r>
            <a:endParaRPr sz="2400">
              <a:solidFill>
                <a:srgbClr val="20124D"/>
              </a:solidFill>
              <a:latin typeface="Poppins"/>
              <a:ea typeface="Poppins"/>
              <a:cs typeface="Poppins"/>
              <a:sym typeface="Poppins"/>
            </a:endParaRPr>
          </a:p>
          <a:p>
            <a:pPr indent="0" lvl="0" marL="0" rtl="0" algn="l">
              <a:spcBef>
                <a:spcPts val="800"/>
              </a:spcBef>
              <a:spcAft>
                <a:spcPts val="0"/>
              </a:spcAft>
              <a:buClr>
                <a:schemeClr val="dk1"/>
              </a:buClr>
              <a:buSzPts val="1100"/>
              <a:buFont typeface="Arial"/>
              <a:buNone/>
            </a:pPr>
            <a:r>
              <a:rPr lang="en-US" sz="2400">
                <a:solidFill>
                  <a:srgbClr val="20124D"/>
                </a:solidFill>
                <a:latin typeface="Poppins"/>
                <a:ea typeface="Poppins"/>
                <a:cs typeface="Poppins"/>
                <a:sym typeface="Poppins"/>
              </a:rPr>
              <a:t>we give you the </a:t>
            </a:r>
            <a:r>
              <a:rPr b="1" lang="en-US" sz="2400">
                <a:solidFill>
                  <a:srgbClr val="20124D"/>
                </a:solidFill>
                <a:latin typeface="Poppins"/>
                <a:ea typeface="Poppins"/>
                <a:cs typeface="Poppins"/>
                <a:sym typeface="Poppins"/>
              </a:rPr>
              <a:t>safest </a:t>
            </a:r>
            <a:r>
              <a:rPr lang="en-US" sz="2400">
                <a:solidFill>
                  <a:srgbClr val="20124D"/>
                </a:solidFill>
                <a:latin typeface="Poppins"/>
                <a:ea typeface="Poppins"/>
                <a:cs typeface="Poppins"/>
                <a:sym typeface="Poppins"/>
              </a:rPr>
              <a:t>way to get </a:t>
            </a:r>
            <a:endParaRPr sz="2400">
              <a:solidFill>
                <a:srgbClr val="20124D"/>
              </a:solidFill>
              <a:latin typeface="Poppins"/>
              <a:ea typeface="Poppins"/>
              <a:cs typeface="Poppins"/>
              <a:sym typeface="Poppins"/>
            </a:endParaRPr>
          </a:p>
          <a:p>
            <a:pPr indent="0" lvl="0" marL="0" rtl="0" algn="l">
              <a:spcBef>
                <a:spcPts val="800"/>
              </a:spcBef>
              <a:spcAft>
                <a:spcPts val="0"/>
              </a:spcAft>
              <a:buClr>
                <a:schemeClr val="dk1"/>
              </a:buClr>
              <a:buSzPts val="1100"/>
              <a:buFont typeface="Arial"/>
              <a:buNone/>
            </a:pPr>
            <a:r>
              <a:rPr lang="en-US" sz="2400">
                <a:solidFill>
                  <a:srgbClr val="20124D"/>
                </a:solidFill>
                <a:latin typeface="Poppins"/>
                <a:ea typeface="Poppins"/>
                <a:cs typeface="Poppins"/>
                <a:sym typeface="Poppins"/>
              </a:rPr>
              <a:t>your food while staying at home </a:t>
            </a:r>
            <a:endParaRPr sz="2400">
              <a:solidFill>
                <a:srgbClr val="20124D"/>
              </a:solidFill>
              <a:latin typeface="Poppins"/>
              <a:ea typeface="Poppins"/>
              <a:cs typeface="Poppins"/>
              <a:sym typeface="Poppins"/>
            </a:endParaRPr>
          </a:p>
        </p:txBody>
      </p:sp>
      <p:pic>
        <p:nvPicPr>
          <p:cNvPr id="84" name="Google Shape;84;p16"/>
          <p:cNvPicPr preferRelativeResize="0"/>
          <p:nvPr/>
        </p:nvPicPr>
        <p:blipFill rotWithShape="1">
          <a:blip r:embed="rId3">
            <a:alphaModFix amt="30000"/>
          </a:blip>
          <a:srcRect b="0" l="0" r="0" t="0"/>
          <a:stretch/>
        </p:blipFill>
        <p:spPr>
          <a:xfrm>
            <a:off x="7473024" y="269375"/>
            <a:ext cx="3057900" cy="4721650"/>
          </a:xfrm>
          <a:prstGeom prst="rect">
            <a:avLst/>
          </a:prstGeom>
          <a:noFill/>
          <a:ln>
            <a:noFill/>
          </a:ln>
        </p:spPr>
      </p:pic>
      <p:pic>
        <p:nvPicPr>
          <p:cNvPr id="85" name="Google Shape;85;p16"/>
          <p:cNvPicPr preferRelativeResize="0"/>
          <p:nvPr/>
        </p:nvPicPr>
        <p:blipFill>
          <a:blip r:embed="rId4">
            <a:alphaModFix amt="27000"/>
          </a:blip>
          <a:stretch>
            <a:fillRect/>
          </a:stretch>
        </p:blipFill>
        <p:spPr>
          <a:xfrm>
            <a:off x="-1194650" y="-388567"/>
            <a:ext cx="3148900" cy="6142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34"/>
          <p:cNvSpPr txBox="1"/>
          <p:nvPr/>
        </p:nvSpPr>
        <p:spPr>
          <a:xfrm>
            <a:off x="975450" y="1171250"/>
            <a:ext cx="3855600" cy="11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500">
                <a:solidFill>
                  <a:srgbClr val="DD0B56"/>
                </a:solidFill>
                <a:latin typeface="Poppins ExtraBold"/>
                <a:ea typeface="Poppins ExtraBold"/>
                <a:cs typeface="Poppins ExtraBold"/>
                <a:sym typeface="Poppins ExtraBold"/>
              </a:rPr>
              <a:t>Thank you!</a:t>
            </a:r>
            <a:endParaRPr sz="4500">
              <a:solidFill>
                <a:srgbClr val="DD0B56"/>
              </a:solidFill>
              <a:latin typeface="Poppins ExtraBold"/>
              <a:ea typeface="Poppins ExtraBold"/>
              <a:cs typeface="Poppins ExtraBold"/>
              <a:sym typeface="Poppins ExtraBold"/>
            </a:endParaRPr>
          </a:p>
        </p:txBody>
      </p:sp>
      <p:sp>
        <p:nvSpPr>
          <p:cNvPr id="260" name="Google Shape;260;p34"/>
          <p:cNvSpPr/>
          <p:nvPr/>
        </p:nvSpPr>
        <p:spPr>
          <a:xfrm>
            <a:off x="8815425" y="1776975"/>
            <a:ext cx="187500" cy="153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8815425" y="611950"/>
            <a:ext cx="187500" cy="20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8815425" y="3371900"/>
            <a:ext cx="187500" cy="20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4"/>
          <p:cNvPicPr preferRelativeResize="0"/>
          <p:nvPr/>
        </p:nvPicPr>
        <p:blipFill rotWithShape="1">
          <a:blip r:embed="rId4">
            <a:alphaModFix amt="30000"/>
          </a:blip>
          <a:srcRect b="0" l="0" r="0" t="0"/>
          <a:stretch/>
        </p:blipFill>
        <p:spPr>
          <a:xfrm>
            <a:off x="7768875" y="535750"/>
            <a:ext cx="1919051" cy="2963174"/>
          </a:xfrm>
          <a:prstGeom prst="rect">
            <a:avLst/>
          </a:prstGeom>
          <a:noFill/>
          <a:ln>
            <a:noFill/>
          </a:ln>
        </p:spPr>
      </p:pic>
      <p:pic>
        <p:nvPicPr>
          <p:cNvPr id="264" name="Google Shape;264;p34"/>
          <p:cNvPicPr preferRelativeResize="0"/>
          <p:nvPr/>
        </p:nvPicPr>
        <p:blipFill>
          <a:blip r:embed="rId5">
            <a:alphaModFix/>
          </a:blip>
          <a:stretch>
            <a:fillRect/>
          </a:stretch>
        </p:blipFill>
        <p:spPr>
          <a:xfrm>
            <a:off x="1735475" y="2152423"/>
            <a:ext cx="5939123" cy="177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514350" y="274335"/>
            <a:ext cx="7521000" cy="12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omfortaa"/>
                <a:ea typeface="Comfortaa"/>
                <a:cs typeface="Comfortaa"/>
                <a:sym typeface="Comfortaa"/>
              </a:rPr>
              <a:t>Adva, if you need use it - if not the demo will show this -&gt; </a:t>
            </a:r>
            <a:r>
              <a:rPr lang="en-US">
                <a:latin typeface="Comfortaa"/>
                <a:ea typeface="Comfortaa"/>
                <a:cs typeface="Comfortaa"/>
                <a:sym typeface="Comfortaa"/>
              </a:rPr>
              <a:t>The Main Flow</a:t>
            </a:r>
            <a:endParaRPr>
              <a:latin typeface="Comfortaa"/>
              <a:ea typeface="Comfortaa"/>
              <a:cs typeface="Comfortaa"/>
              <a:sym typeface="Comfortaa"/>
            </a:endParaRPr>
          </a:p>
        </p:txBody>
      </p:sp>
      <p:pic>
        <p:nvPicPr>
          <p:cNvPr id="271" name="Google Shape;271;p35"/>
          <p:cNvPicPr preferRelativeResize="0"/>
          <p:nvPr/>
        </p:nvPicPr>
        <p:blipFill>
          <a:blip r:embed="rId3">
            <a:alphaModFix/>
          </a:blip>
          <a:stretch>
            <a:fillRect/>
          </a:stretch>
        </p:blipFill>
        <p:spPr>
          <a:xfrm>
            <a:off x="7035799" y="2373275"/>
            <a:ext cx="1632000" cy="2448000"/>
          </a:xfrm>
          <a:prstGeom prst="roundRect">
            <a:avLst>
              <a:gd fmla="val 16667" name="adj"/>
            </a:avLst>
          </a:prstGeom>
          <a:noFill/>
          <a:ln cap="flat" cmpd="sng" w="19050">
            <a:solidFill>
              <a:srgbClr val="434343"/>
            </a:solidFill>
            <a:prstDash val="solid"/>
            <a:round/>
            <a:headEnd len="sm" w="sm" type="none"/>
            <a:tailEnd len="sm" w="sm" type="none"/>
          </a:ln>
        </p:spPr>
      </p:pic>
      <p:pic>
        <p:nvPicPr>
          <p:cNvPr id="272" name="Google Shape;272;p35"/>
          <p:cNvPicPr preferRelativeResize="0"/>
          <p:nvPr/>
        </p:nvPicPr>
        <p:blipFill>
          <a:blip r:embed="rId4">
            <a:alphaModFix/>
          </a:blip>
          <a:stretch>
            <a:fillRect/>
          </a:stretch>
        </p:blipFill>
        <p:spPr>
          <a:xfrm>
            <a:off x="4859990" y="2373275"/>
            <a:ext cx="1632000" cy="2448000"/>
          </a:xfrm>
          <a:prstGeom prst="roundRect">
            <a:avLst>
              <a:gd fmla="val 16667" name="adj"/>
            </a:avLst>
          </a:prstGeom>
          <a:noFill/>
          <a:ln cap="flat" cmpd="sng" w="19050">
            <a:solidFill>
              <a:srgbClr val="434343"/>
            </a:solidFill>
            <a:prstDash val="solid"/>
            <a:round/>
            <a:headEnd len="sm" w="sm" type="none"/>
            <a:tailEnd len="sm" w="sm" type="none"/>
          </a:ln>
        </p:spPr>
      </p:pic>
      <p:pic>
        <p:nvPicPr>
          <p:cNvPr id="273" name="Google Shape;273;p35"/>
          <p:cNvPicPr preferRelativeResize="0"/>
          <p:nvPr/>
        </p:nvPicPr>
        <p:blipFill rotWithShape="1">
          <a:blip r:embed="rId5">
            <a:alphaModFix/>
          </a:blip>
          <a:srcRect b="12966" l="7770" r="10436" t="4599"/>
          <a:stretch/>
        </p:blipFill>
        <p:spPr>
          <a:xfrm>
            <a:off x="2706705" y="2380775"/>
            <a:ext cx="1609500" cy="2433000"/>
          </a:xfrm>
          <a:prstGeom prst="roundRect">
            <a:avLst>
              <a:gd fmla="val 16667" name="adj"/>
            </a:avLst>
          </a:prstGeom>
          <a:noFill/>
          <a:ln cap="flat" cmpd="sng" w="19050">
            <a:solidFill>
              <a:srgbClr val="434343"/>
            </a:solidFill>
            <a:prstDash val="solid"/>
            <a:round/>
            <a:headEnd len="sm" w="sm" type="none"/>
            <a:tailEnd len="sm" w="sm" type="none"/>
          </a:ln>
        </p:spPr>
      </p:pic>
      <p:pic>
        <p:nvPicPr>
          <p:cNvPr id="274" name="Google Shape;274;p35"/>
          <p:cNvPicPr preferRelativeResize="0"/>
          <p:nvPr/>
        </p:nvPicPr>
        <p:blipFill rotWithShape="1">
          <a:blip r:embed="rId6">
            <a:alphaModFix/>
          </a:blip>
          <a:srcRect b="0" l="1399" r="1399" t="0"/>
          <a:stretch/>
        </p:blipFill>
        <p:spPr>
          <a:xfrm>
            <a:off x="553393" y="2380775"/>
            <a:ext cx="1609500" cy="2433000"/>
          </a:xfrm>
          <a:prstGeom prst="roundRect">
            <a:avLst>
              <a:gd fmla="val 16667" name="adj"/>
            </a:avLst>
          </a:prstGeom>
          <a:noFill/>
          <a:ln cap="flat" cmpd="sng" w="19050">
            <a:solidFill>
              <a:srgbClr val="434343"/>
            </a:solidFill>
            <a:prstDash val="solid"/>
            <a:round/>
            <a:headEnd len="sm" w="sm" type="none"/>
            <a:tailEnd len="sm" w="sm" type="none"/>
          </a:ln>
        </p:spPr>
      </p:pic>
      <p:sp>
        <p:nvSpPr>
          <p:cNvPr id="275" name="Google Shape;275;p35"/>
          <p:cNvSpPr txBox="1"/>
          <p:nvPr>
            <p:ph type="title"/>
          </p:nvPr>
        </p:nvSpPr>
        <p:spPr>
          <a:xfrm>
            <a:off x="2563900" y="1961675"/>
            <a:ext cx="1895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1400">
                <a:latin typeface="Comfortaa"/>
                <a:ea typeface="Comfortaa"/>
                <a:cs typeface="Comfortaa"/>
                <a:sym typeface="Comfortaa"/>
              </a:rPr>
              <a:t>The Grocery Shop</a:t>
            </a:r>
            <a:endParaRPr sz="1400">
              <a:latin typeface="Comfortaa"/>
              <a:ea typeface="Comfortaa"/>
              <a:cs typeface="Comfortaa"/>
              <a:sym typeface="Comfortaa"/>
            </a:endParaRPr>
          </a:p>
        </p:txBody>
      </p:sp>
      <p:sp>
        <p:nvSpPr>
          <p:cNvPr id="276" name="Google Shape;276;p35"/>
          <p:cNvSpPr txBox="1"/>
          <p:nvPr>
            <p:ph type="title"/>
          </p:nvPr>
        </p:nvSpPr>
        <p:spPr>
          <a:xfrm>
            <a:off x="410600" y="1961675"/>
            <a:ext cx="1895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1400">
                <a:latin typeface="Comfortaa"/>
                <a:ea typeface="Comfortaa"/>
                <a:cs typeface="Comfortaa"/>
                <a:sym typeface="Comfortaa"/>
              </a:rPr>
              <a:t>The Customer</a:t>
            </a:r>
            <a:endParaRPr sz="1400">
              <a:latin typeface="Comfortaa"/>
              <a:ea typeface="Comfortaa"/>
              <a:cs typeface="Comfortaa"/>
              <a:sym typeface="Comfortaa"/>
            </a:endParaRPr>
          </a:p>
        </p:txBody>
      </p:sp>
      <p:sp>
        <p:nvSpPr>
          <p:cNvPr id="277" name="Google Shape;277;p35"/>
          <p:cNvSpPr txBox="1"/>
          <p:nvPr>
            <p:ph type="title"/>
          </p:nvPr>
        </p:nvSpPr>
        <p:spPr>
          <a:xfrm>
            <a:off x="4641438" y="1961675"/>
            <a:ext cx="206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1400">
                <a:latin typeface="Comfortaa"/>
                <a:ea typeface="Comfortaa"/>
                <a:cs typeface="Comfortaa"/>
                <a:sym typeface="Comfortaa"/>
              </a:rPr>
              <a:t>The Delivery person</a:t>
            </a:r>
            <a:endParaRPr sz="1400">
              <a:latin typeface="Comfortaa"/>
              <a:ea typeface="Comfortaa"/>
              <a:cs typeface="Comfortaa"/>
              <a:sym typeface="Comfortaa"/>
            </a:endParaRPr>
          </a:p>
        </p:txBody>
      </p:sp>
      <p:sp>
        <p:nvSpPr>
          <p:cNvPr id="278" name="Google Shape;278;p35"/>
          <p:cNvSpPr txBox="1"/>
          <p:nvPr>
            <p:ph type="title"/>
          </p:nvPr>
        </p:nvSpPr>
        <p:spPr>
          <a:xfrm>
            <a:off x="6786300" y="1961675"/>
            <a:ext cx="2069100" cy="41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1400">
                <a:latin typeface="Comfortaa"/>
                <a:ea typeface="Comfortaa"/>
                <a:cs typeface="Comfortaa"/>
                <a:sym typeface="Comfortaa"/>
              </a:rPr>
              <a:t>The Delivery</a:t>
            </a:r>
            <a:endParaRPr sz="1400">
              <a:latin typeface="Comfortaa"/>
              <a:ea typeface="Comfortaa"/>
              <a:cs typeface="Comfortaa"/>
              <a:sym typeface="Comfortaa"/>
            </a:endParaRPr>
          </a:p>
        </p:txBody>
      </p:sp>
      <p:sp>
        <p:nvSpPr>
          <p:cNvPr id="279" name="Google Shape;279;p35"/>
          <p:cNvSpPr/>
          <p:nvPr/>
        </p:nvSpPr>
        <p:spPr>
          <a:xfrm>
            <a:off x="2162900" y="3116750"/>
            <a:ext cx="645000" cy="570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3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4316200" y="3116750"/>
            <a:ext cx="645000" cy="570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3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6469500" y="3116750"/>
            <a:ext cx="645000" cy="5709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a:effectLst>
            <a:outerShdw blurRad="57150" rotWithShape="0" algn="bl" dir="5400000" dist="19050">
              <a:srgbClr val="000000">
                <a:alpha val="3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7" title="zoom_0.mp4">
            <a:hlinkClick r:id="rId3"/>
          </p:cNvPr>
          <p:cNvPicPr preferRelativeResize="0"/>
          <p:nvPr/>
        </p:nvPicPr>
        <p:blipFill>
          <a:blip r:embed="rId4">
            <a:alphaModFix/>
          </a:blip>
          <a:stretch>
            <a:fillRect/>
          </a:stretch>
        </p:blipFill>
        <p:spPr>
          <a:xfrm>
            <a:off x="1349650" y="104163"/>
            <a:ext cx="6444700" cy="4833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 name="Shape 95"/>
        <p:cNvGrpSpPr/>
        <p:nvPr/>
      </p:nvGrpSpPr>
      <p:grpSpPr>
        <a:xfrm>
          <a:off x="0" y="0"/>
          <a:ext cx="0" cy="0"/>
          <a:chOff x="0" y="0"/>
          <a:chExt cx="0" cy="0"/>
        </a:xfrm>
      </p:grpSpPr>
      <p:pic>
        <p:nvPicPr>
          <p:cNvPr id="96" name="Google Shape;96;p18"/>
          <p:cNvPicPr preferRelativeResize="0"/>
          <p:nvPr/>
        </p:nvPicPr>
        <p:blipFill rotWithShape="1">
          <a:blip r:embed="rId4">
            <a:alphaModFix/>
          </a:blip>
          <a:srcRect b="0" l="13300" r="8739" t="22039"/>
          <a:stretch/>
        </p:blipFill>
        <p:spPr>
          <a:xfrm>
            <a:off x="5584250" y="2704400"/>
            <a:ext cx="1272000" cy="1272000"/>
          </a:xfrm>
          <a:prstGeom prst="rect">
            <a:avLst/>
          </a:prstGeom>
          <a:noFill/>
          <a:ln cap="rnd" cmpd="sng" w="19050">
            <a:solidFill>
              <a:srgbClr val="39B54A"/>
            </a:solidFill>
            <a:prstDash val="solid"/>
            <a:round/>
            <a:headEnd len="sm" w="sm" type="none"/>
            <a:tailEnd len="sm" w="sm" type="none"/>
          </a:ln>
        </p:spPr>
      </p:pic>
      <p:pic>
        <p:nvPicPr>
          <p:cNvPr id="97" name="Google Shape;97;p18"/>
          <p:cNvPicPr preferRelativeResize="0"/>
          <p:nvPr/>
        </p:nvPicPr>
        <p:blipFill>
          <a:blip r:embed="rId5">
            <a:alphaModFix/>
          </a:blip>
          <a:stretch>
            <a:fillRect/>
          </a:stretch>
        </p:blipFill>
        <p:spPr>
          <a:xfrm>
            <a:off x="3185929" y="442736"/>
            <a:ext cx="1272000" cy="1272000"/>
          </a:xfrm>
          <a:prstGeom prst="rect">
            <a:avLst/>
          </a:prstGeom>
          <a:noFill/>
          <a:ln cap="rnd" cmpd="sng" w="19050">
            <a:solidFill>
              <a:srgbClr val="39B54A"/>
            </a:solidFill>
            <a:prstDash val="solid"/>
            <a:round/>
            <a:headEnd len="sm" w="sm" type="none"/>
            <a:tailEnd len="sm" w="sm" type="none"/>
          </a:ln>
        </p:spPr>
      </p:pic>
      <p:pic>
        <p:nvPicPr>
          <p:cNvPr id="98" name="Google Shape;98;p18"/>
          <p:cNvPicPr preferRelativeResize="0"/>
          <p:nvPr/>
        </p:nvPicPr>
        <p:blipFill rotWithShape="1">
          <a:blip r:embed="rId6">
            <a:alphaModFix/>
          </a:blip>
          <a:srcRect b="26394" l="27776" r="0" t="0"/>
          <a:stretch/>
        </p:blipFill>
        <p:spPr>
          <a:xfrm>
            <a:off x="2595960" y="2704401"/>
            <a:ext cx="1248188" cy="1272000"/>
          </a:xfrm>
          <a:prstGeom prst="rect">
            <a:avLst/>
          </a:prstGeom>
          <a:noFill/>
          <a:ln cap="rnd" cmpd="sng" w="19050">
            <a:solidFill>
              <a:srgbClr val="39B54A"/>
            </a:solidFill>
            <a:prstDash val="solid"/>
            <a:round/>
            <a:headEnd len="sm" w="sm" type="none"/>
            <a:tailEnd len="sm" w="sm" type="none"/>
          </a:ln>
        </p:spPr>
      </p:pic>
      <p:pic>
        <p:nvPicPr>
          <p:cNvPr id="99" name="Google Shape;99;p18"/>
          <p:cNvPicPr preferRelativeResize="0"/>
          <p:nvPr/>
        </p:nvPicPr>
        <p:blipFill>
          <a:blip r:embed="rId7">
            <a:alphaModFix/>
          </a:blip>
          <a:stretch>
            <a:fillRect/>
          </a:stretch>
        </p:blipFill>
        <p:spPr>
          <a:xfrm>
            <a:off x="4681824" y="442726"/>
            <a:ext cx="1272000" cy="1272000"/>
          </a:xfrm>
          <a:prstGeom prst="rect">
            <a:avLst/>
          </a:prstGeom>
          <a:noFill/>
          <a:ln cap="rnd" cmpd="sng" w="19050">
            <a:solidFill>
              <a:srgbClr val="39B54A"/>
            </a:solidFill>
            <a:prstDash val="solid"/>
            <a:round/>
            <a:headEnd len="sm" w="sm" type="none"/>
            <a:tailEnd len="sm" w="sm" type="none"/>
          </a:ln>
        </p:spPr>
      </p:pic>
      <p:sp>
        <p:nvSpPr>
          <p:cNvPr id="100" name="Google Shape;100;p18"/>
          <p:cNvSpPr txBox="1"/>
          <p:nvPr>
            <p:ph type="title"/>
          </p:nvPr>
        </p:nvSpPr>
        <p:spPr>
          <a:xfrm>
            <a:off x="2925456" y="2003763"/>
            <a:ext cx="3206100" cy="411600"/>
          </a:xfrm>
          <a:prstGeom prst="rect">
            <a:avLst/>
          </a:prstGeom>
          <a:noFill/>
          <a:ln>
            <a:noFill/>
          </a:ln>
        </p:spPr>
        <p:txBody>
          <a:bodyPr anchorCtr="0" anchor="ctr" bIns="45700" lIns="91425" spcFirstLastPara="1" rIns="91425" wrap="square" tIns="45700">
            <a:noAutofit/>
          </a:bodyPr>
          <a:lstStyle/>
          <a:p>
            <a:pPr indent="0" lvl="0" marL="0" rtl="1" algn="l">
              <a:lnSpc>
                <a:spcPct val="100000"/>
              </a:lnSpc>
              <a:spcBef>
                <a:spcPts val="0"/>
              </a:spcBef>
              <a:spcAft>
                <a:spcPts val="0"/>
              </a:spcAft>
              <a:buClr>
                <a:schemeClr val="dk1"/>
              </a:buClr>
              <a:buSzPts val="2800"/>
              <a:buFont typeface="Libre Franklin Medium"/>
              <a:buNone/>
            </a:pPr>
            <a:r>
              <a:rPr b="1" lang="en-US">
                <a:solidFill>
                  <a:srgbClr val="DD0B56"/>
                </a:solidFill>
                <a:latin typeface="Poppins"/>
                <a:ea typeface="Poppins"/>
                <a:cs typeface="Poppins"/>
                <a:sym typeface="Poppins"/>
              </a:rPr>
              <a:t>Team Members</a:t>
            </a:r>
            <a:endParaRPr b="1">
              <a:solidFill>
                <a:srgbClr val="DD0B56"/>
              </a:solidFill>
              <a:latin typeface="Poppins"/>
              <a:ea typeface="Poppins"/>
              <a:cs typeface="Poppins"/>
              <a:sym typeface="Poppins"/>
            </a:endParaRPr>
          </a:p>
        </p:txBody>
      </p:sp>
      <p:sp>
        <p:nvSpPr>
          <p:cNvPr id="101" name="Google Shape;101;p18"/>
          <p:cNvSpPr/>
          <p:nvPr/>
        </p:nvSpPr>
        <p:spPr>
          <a:xfrm>
            <a:off x="6131550" y="442725"/>
            <a:ext cx="1584300" cy="11028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rgbClr val="000000"/>
              </a:buClr>
              <a:buSzPts val="900"/>
              <a:buFont typeface="Arial"/>
              <a:buNone/>
            </a:pPr>
            <a:r>
              <a:rPr lang="en-US" sz="1100">
                <a:solidFill>
                  <a:srgbClr val="20124D"/>
                </a:solidFill>
                <a:latin typeface="Poppins SemiBold"/>
                <a:ea typeface="Poppins SemiBold"/>
                <a:cs typeface="Poppins SemiBold"/>
                <a:sym typeface="Poppins SemiBold"/>
              </a:rPr>
              <a:t>Yael Liver</a:t>
            </a:r>
            <a:endParaRPr i="0" sz="1100" u="none" cap="none" strike="noStrike">
              <a:solidFill>
                <a:srgbClr val="20124D"/>
              </a:solidFill>
              <a:latin typeface="Poppins SemiBold"/>
              <a:ea typeface="Poppins SemiBold"/>
              <a:cs typeface="Poppins SemiBold"/>
              <a:sym typeface="Poppins SemiBold"/>
            </a:endParaRPr>
          </a:p>
          <a:p>
            <a:pPr indent="0" lvl="0" marL="0" marR="0" rtl="0" algn="l">
              <a:lnSpc>
                <a:spcPct val="150000"/>
              </a:lnSpc>
              <a:spcBef>
                <a:spcPts val="0"/>
              </a:spcBef>
              <a:spcAft>
                <a:spcPts val="0"/>
              </a:spcAft>
              <a:buClr>
                <a:srgbClr val="000000"/>
              </a:buClr>
              <a:buSzPts val="900"/>
              <a:buFont typeface="Arial"/>
              <a:buNone/>
            </a:pPr>
            <a:r>
              <a:rPr lang="en-US" sz="900">
                <a:solidFill>
                  <a:srgbClr val="20124D"/>
                </a:solidFill>
                <a:latin typeface="Poppins Light"/>
                <a:ea typeface="Poppins Light"/>
                <a:cs typeface="Poppins Light"/>
                <a:sym typeface="Poppins Light"/>
              </a:rPr>
              <a:t>Team Lead &amp;</a:t>
            </a:r>
            <a:br>
              <a:rPr lang="en-US" sz="900">
                <a:solidFill>
                  <a:srgbClr val="20124D"/>
                </a:solidFill>
                <a:latin typeface="Poppins Light"/>
                <a:ea typeface="Poppins Light"/>
                <a:cs typeface="Poppins Light"/>
                <a:sym typeface="Poppins Light"/>
              </a:rPr>
            </a:br>
            <a:r>
              <a:rPr lang="en-US" sz="900">
                <a:solidFill>
                  <a:srgbClr val="20124D"/>
                </a:solidFill>
                <a:latin typeface="Poppins Light"/>
                <a:ea typeface="Poppins Light"/>
                <a:cs typeface="Poppins Light"/>
                <a:sym typeface="Poppins Light"/>
              </a:rPr>
              <a:t>Product Manager</a:t>
            </a:r>
            <a:endParaRPr sz="900">
              <a:solidFill>
                <a:srgbClr val="20124D"/>
              </a:solidFill>
              <a:latin typeface="Poppins Light"/>
              <a:ea typeface="Poppins Light"/>
              <a:cs typeface="Poppins Light"/>
              <a:sym typeface="Poppins Light"/>
            </a:endParaRPr>
          </a:p>
        </p:txBody>
      </p:sp>
      <p:sp>
        <p:nvSpPr>
          <p:cNvPr id="102" name="Google Shape;102;p18"/>
          <p:cNvSpPr/>
          <p:nvPr/>
        </p:nvSpPr>
        <p:spPr>
          <a:xfrm>
            <a:off x="838400" y="2753049"/>
            <a:ext cx="1584300" cy="1102800"/>
          </a:xfrm>
          <a:prstGeom prst="rect">
            <a:avLst/>
          </a:prstGeom>
          <a:no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Clr>
                <a:srgbClr val="000000"/>
              </a:buClr>
              <a:buSzPts val="900"/>
              <a:buFont typeface="Arial"/>
              <a:buNone/>
            </a:pPr>
            <a:r>
              <a:rPr lang="en-US" sz="1100">
                <a:solidFill>
                  <a:srgbClr val="20124D"/>
                </a:solidFill>
                <a:latin typeface="Poppins SemiBold"/>
                <a:ea typeface="Poppins SemiBold"/>
                <a:cs typeface="Poppins SemiBold"/>
                <a:sym typeface="Poppins SemiBold"/>
              </a:rPr>
              <a:t>Adva Dav Bar</a:t>
            </a:r>
            <a:endParaRPr i="0" sz="1100" u="none" cap="none" strike="noStrike">
              <a:solidFill>
                <a:srgbClr val="20124D"/>
              </a:solidFill>
              <a:latin typeface="Poppins SemiBold"/>
              <a:ea typeface="Poppins SemiBold"/>
              <a:cs typeface="Poppins SemiBold"/>
              <a:sym typeface="Poppins SemiBold"/>
            </a:endParaRPr>
          </a:p>
          <a:p>
            <a:pPr indent="0" lvl="0" marL="0" marR="0" rtl="0" algn="r">
              <a:lnSpc>
                <a:spcPct val="150000"/>
              </a:lnSpc>
              <a:spcBef>
                <a:spcPts val="0"/>
              </a:spcBef>
              <a:spcAft>
                <a:spcPts val="0"/>
              </a:spcAft>
              <a:buClr>
                <a:srgbClr val="000000"/>
              </a:buClr>
              <a:buSzPts val="900"/>
              <a:buFont typeface="Arial"/>
              <a:buNone/>
            </a:pPr>
            <a:r>
              <a:rPr lang="en-US" sz="900">
                <a:solidFill>
                  <a:srgbClr val="20124D"/>
                </a:solidFill>
                <a:latin typeface="Poppins Light"/>
                <a:ea typeface="Poppins Light"/>
                <a:cs typeface="Poppins Light"/>
                <a:sym typeface="Poppins Light"/>
              </a:rPr>
              <a:t>UX, UI Designer </a:t>
            </a:r>
            <a:endParaRPr sz="900">
              <a:solidFill>
                <a:srgbClr val="20124D"/>
              </a:solidFill>
              <a:latin typeface="Poppins Light"/>
              <a:ea typeface="Poppins Light"/>
              <a:cs typeface="Poppins Light"/>
              <a:sym typeface="Poppins Light"/>
            </a:endParaRPr>
          </a:p>
          <a:p>
            <a:pPr indent="0" lvl="0" marL="0" marR="0" rtl="0" algn="r">
              <a:lnSpc>
                <a:spcPct val="150000"/>
              </a:lnSpc>
              <a:spcBef>
                <a:spcPts val="0"/>
              </a:spcBef>
              <a:spcAft>
                <a:spcPts val="0"/>
              </a:spcAft>
              <a:buClr>
                <a:srgbClr val="000000"/>
              </a:buClr>
              <a:buSzPts val="900"/>
              <a:buFont typeface="Arial"/>
              <a:buNone/>
            </a:pPr>
            <a:r>
              <a:rPr lang="en-US" sz="900">
                <a:solidFill>
                  <a:srgbClr val="20124D"/>
                </a:solidFill>
                <a:latin typeface="Poppins Light"/>
                <a:ea typeface="Poppins Light"/>
                <a:cs typeface="Poppins Light"/>
                <a:sym typeface="Poppins Light"/>
              </a:rPr>
              <a:t>&amp; Branding</a:t>
            </a:r>
            <a:endParaRPr sz="900">
              <a:solidFill>
                <a:srgbClr val="20124D"/>
              </a:solidFill>
              <a:latin typeface="Poppins Light"/>
              <a:ea typeface="Poppins Light"/>
              <a:cs typeface="Poppins Light"/>
              <a:sym typeface="Poppins Light"/>
            </a:endParaRPr>
          </a:p>
        </p:txBody>
      </p:sp>
      <p:sp>
        <p:nvSpPr>
          <p:cNvPr id="103" name="Google Shape;103;p18"/>
          <p:cNvSpPr/>
          <p:nvPr/>
        </p:nvSpPr>
        <p:spPr>
          <a:xfrm>
            <a:off x="1453925" y="527325"/>
            <a:ext cx="1584300" cy="1102800"/>
          </a:xfrm>
          <a:prstGeom prst="rect">
            <a:avLst/>
          </a:prstGeom>
          <a:noFill/>
          <a:ln>
            <a:noFill/>
          </a:ln>
        </p:spPr>
        <p:txBody>
          <a:bodyPr anchorCtr="0" anchor="ctr" bIns="0" lIns="0" spcFirstLastPara="1" rIns="0" wrap="square" tIns="0">
            <a:noAutofit/>
          </a:bodyPr>
          <a:lstStyle/>
          <a:p>
            <a:pPr indent="0" lvl="0" marL="0" marR="0" rtl="0" algn="r">
              <a:lnSpc>
                <a:spcPct val="150000"/>
              </a:lnSpc>
              <a:spcBef>
                <a:spcPts val="0"/>
              </a:spcBef>
              <a:spcAft>
                <a:spcPts val="0"/>
              </a:spcAft>
              <a:buClr>
                <a:srgbClr val="000000"/>
              </a:buClr>
              <a:buSzPts val="900"/>
              <a:buFont typeface="Arial"/>
              <a:buNone/>
            </a:pPr>
            <a:r>
              <a:rPr lang="en-US" sz="1100">
                <a:solidFill>
                  <a:srgbClr val="20124D"/>
                </a:solidFill>
                <a:latin typeface="Poppins SemiBold"/>
                <a:ea typeface="Poppins SemiBold"/>
                <a:cs typeface="Poppins SemiBold"/>
                <a:sym typeface="Poppins SemiBold"/>
              </a:rPr>
              <a:t>Engin Polat</a:t>
            </a:r>
            <a:endParaRPr i="0" sz="1100" u="none" cap="none" strike="noStrike">
              <a:solidFill>
                <a:srgbClr val="20124D"/>
              </a:solidFill>
              <a:latin typeface="Poppins SemiBold"/>
              <a:ea typeface="Poppins SemiBold"/>
              <a:cs typeface="Poppins SemiBold"/>
              <a:sym typeface="Poppins SemiBold"/>
            </a:endParaRPr>
          </a:p>
          <a:p>
            <a:pPr indent="0" lvl="0" marL="0" marR="0" rtl="0" algn="r">
              <a:lnSpc>
                <a:spcPct val="150000"/>
              </a:lnSpc>
              <a:spcBef>
                <a:spcPts val="0"/>
              </a:spcBef>
              <a:spcAft>
                <a:spcPts val="0"/>
              </a:spcAft>
              <a:buClr>
                <a:srgbClr val="000000"/>
              </a:buClr>
              <a:buSzPts val="900"/>
              <a:buFont typeface="Arial"/>
              <a:buNone/>
            </a:pPr>
            <a:r>
              <a:rPr lang="en-US" sz="900">
                <a:solidFill>
                  <a:srgbClr val="20124D"/>
                </a:solidFill>
                <a:latin typeface="Poppins Light"/>
                <a:ea typeface="Poppins Light"/>
                <a:cs typeface="Poppins Light"/>
                <a:sym typeface="Poppins Light"/>
              </a:rPr>
              <a:t>Full Stack  Engineer Growcherry App</a:t>
            </a:r>
            <a:endParaRPr sz="900">
              <a:solidFill>
                <a:srgbClr val="20124D"/>
              </a:solidFill>
              <a:latin typeface="Poppins Light"/>
              <a:ea typeface="Poppins Light"/>
              <a:cs typeface="Poppins Light"/>
              <a:sym typeface="Poppins Light"/>
            </a:endParaRPr>
          </a:p>
        </p:txBody>
      </p:sp>
      <p:sp>
        <p:nvSpPr>
          <p:cNvPr id="104" name="Google Shape;104;p18"/>
          <p:cNvSpPr/>
          <p:nvPr/>
        </p:nvSpPr>
        <p:spPr>
          <a:xfrm>
            <a:off x="3983150" y="3900200"/>
            <a:ext cx="1584300" cy="11028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Clr>
                <a:srgbClr val="000000"/>
              </a:buClr>
              <a:buSzPts val="900"/>
              <a:buFont typeface="Arial"/>
              <a:buNone/>
            </a:pPr>
            <a:r>
              <a:rPr lang="en-US" sz="1100">
                <a:solidFill>
                  <a:srgbClr val="20124D"/>
                </a:solidFill>
                <a:latin typeface="Poppins SemiBold"/>
                <a:ea typeface="Poppins SemiBold"/>
                <a:cs typeface="Poppins SemiBold"/>
                <a:sym typeface="Poppins SemiBold"/>
              </a:rPr>
              <a:t>Yossi Shmoel</a:t>
            </a:r>
            <a:endParaRPr i="0" sz="1100" u="none" cap="none" strike="noStrike">
              <a:solidFill>
                <a:srgbClr val="20124D"/>
              </a:solidFill>
              <a:latin typeface="Poppins SemiBold"/>
              <a:ea typeface="Poppins SemiBold"/>
              <a:cs typeface="Poppins SemiBold"/>
              <a:sym typeface="Poppins SemiBold"/>
            </a:endParaRPr>
          </a:p>
          <a:p>
            <a:pPr indent="0" lvl="0" marL="0" marR="0" rtl="0" algn="ctr">
              <a:lnSpc>
                <a:spcPct val="150000"/>
              </a:lnSpc>
              <a:spcBef>
                <a:spcPts val="0"/>
              </a:spcBef>
              <a:spcAft>
                <a:spcPts val="0"/>
              </a:spcAft>
              <a:buClr>
                <a:srgbClr val="000000"/>
              </a:buClr>
              <a:buSzPts val="900"/>
              <a:buFont typeface="Arial"/>
              <a:buNone/>
            </a:pPr>
            <a:r>
              <a:rPr lang="en-US" sz="900">
                <a:solidFill>
                  <a:srgbClr val="20124D"/>
                </a:solidFill>
                <a:latin typeface="Poppins Light"/>
                <a:ea typeface="Poppins Light"/>
                <a:cs typeface="Poppins Light"/>
                <a:sym typeface="Poppins Light"/>
              </a:rPr>
              <a:t>Backend Developer Growcherry Web</a:t>
            </a:r>
            <a:endParaRPr sz="900">
              <a:solidFill>
                <a:srgbClr val="20124D"/>
              </a:solidFill>
              <a:latin typeface="Poppins Light"/>
              <a:ea typeface="Poppins Light"/>
              <a:cs typeface="Poppins Light"/>
              <a:sym typeface="Poppins Light"/>
            </a:endParaRPr>
          </a:p>
        </p:txBody>
      </p:sp>
      <p:sp>
        <p:nvSpPr>
          <p:cNvPr id="105" name="Google Shape;105;p18"/>
          <p:cNvSpPr/>
          <p:nvPr/>
        </p:nvSpPr>
        <p:spPr>
          <a:xfrm>
            <a:off x="6970650" y="2789000"/>
            <a:ext cx="1584300" cy="1102800"/>
          </a:xfrm>
          <a:prstGeom prst="rect">
            <a:avLst/>
          </a:prstGeom>
          <a:noFill/>
          <a:ln>
            <a:noFill/>
          </a:ln>
        </p:spPr>
        <p:txBody>
          <a:bodyPr anchorCtr="0" anchor="ctr" bIns="0" lIns="0" spcFirstLastPara="1" rIns="0" wrap="square" tIns="0">
            <a:noAutofit/>
          </a:bodyPr>
          <a:lstStyle/>
          <a:p>
            <a:pPr indent="0" lvl="0" marL="0" marR="0" rtl="0" algn="l">
              <a:lnSpc>
                <a:spcPct val="150000"/>
              </a:lnSpc>
              <a:spcBef>
                <a:spcPts val="0"/>
              </a:spcBef>
              <a:spcAft>
                <a:spcPts val="0"/>
              </a:spcAft>
              <a:buClr>
                <a:srgbClr val="000000"/>
              </a:buClr>
              <a:buSzPts val="900"/>
              <a:buFont typeface="Arial"/>
              <a:buNone/>
            </a:pPr>
            <a:r>
              <a:rPr lang="en-US" sz="1100">
                <a:solidFill>
                  <a:srgbClr val="20124D"/>
                </a:solidFill>
                <a:latin typeface="Poppins SemiBold"/>
                <a:ea typeface="Poppins SemiBold"/>
                <a:cs typeface="Poppins SemiBold"/>
                <a:sym typeface="Poppins SemiBold"/>
              </a:rPr>
              <a:t>Yizhar Goldstein</a:t>
            </a:r>
            <a:endParaRPr i="0" sz="1100" u="none" cap="none" strike="noStrike">
              <a:solidFill>
                <a:srgbClr val="20124D"/>
              </a:solidFill>
              <a:latin typeface="Poppins SemiBold"/>
              <a:ea typeface="Poppins SemiBold"/>
              <a:cs typeface="Poppins SemiBold"/>
              <a:sym typeface="Poppins SemiBold"/>
            </a:endParaRPr>
          </a:p>
          <a:p>
            <a:pPr indent="0" lvl="0" marL="0" marR="0" rtl="0" algn="l">
              <a:lnSpc>
                <a:spcPct val="150000"/>
              </a:lnSpc>
              <a:spcBef>
                <a:spcPts val="0"/>
              </a:spcBef>
              <a:spcAft>
                <a:spcPts val="0"/>
              </a:spcAft>
              <a:buClr>
                <a:srgbClr val="000000"/>
              </a:buClr>
              <a:buSzPts val="900"/>
              <a:buFont typeface="Arial"/>
              <a:buNone/>
            </a:pPr>
            <a:r>
              <a:rPr lang="en-US" sz="900">
                <a:solidFill>
                  <a:srgbClr val="20124D"/>
                </a:solidFill>
                <a:latin typeface="Poppins Light"/>
                <a:ea typeface="Poppins Light"/>
                <a:cs typeface="Poppins Light"/>
                <a:sym typeface="Poppins Light"/>
              </a:rPr>
              <a:t>Backend  Developer Growcherry Web &amp; App</a:t>
            </a:r>
            <a:endParaRPr sz="900">
              <a:solidFill>
                <a:srgbClr val="20124D"/>
              </a:solidFill>
              <a:latin typeface="Poppins Light"/>
              <a:ea typeface="Poppins Light"/>
              <a:cs typeface="Poppins Light"/>
              <a:sym typeface="Poppins Light"/>
            </a:endParaRPr>
          </a:p>
        </p:txBody>
      </p:sp>
      <p:pic>
        <p:nvPicPr>
          <p:cNvPr id="106" name="Google Shape;106;p18"/>
          <p:cNvPicPr preferRelativeResize="0"/>
          <p:nvPr/>
        </p:nvPicPr>
        <p:blipFill rotWithShape="1">
          <a:blip r:embed="rId8">
            <a:alphaModFix/>
          </a:blip>
          <a:srcRect b="0" l="24930" r="0" t="24930"/>
          <a:stretch/>
        </p:blipFill>
        <p:spPr>
          <a:xfrm>
            <a:off x="4069800" y="2704400"/>
            <a:ext cx="1272000" cy="1272000"/>
          </a:xfrm>
          <a:prstGeom prst="rect">
            <a:avLst/>
          </a:prstGeom>
          <a:noFill/>
          <a:ln cap="rnd" cmpd="sng" w="19050">
            <a:solidFill>
              <a:srgbClr val="39B54A"/>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484181" y="410731"/>
            <a:ext cx="3150900" cy="929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Libre Franklin Medium"/>
              <a:buNone/>
            </a:pPr>
            <a:r>
              <a:rPr b="1" lang="en-US">
                <a:solidFill>
                  <a:srgbClr val="20124D"/>
                </a:solidFill>
                <a:latin typeface="Poppins"/>
                <a:ea typeface="Poppins"/>
                <a:cs typeface="Poppins"/>
                <a:sym typeface="Poppins"/>
              </a:rPr>
              <a:t>The </a:t>
            </a:r>
            <a:r>
              <a:rPr b="1" lang="en-US">
                <a:solidFill>
                  <a:srgbClr val="20124D"/>
                </a:solidFill>
                <a:latin typeface="Poppins"/>
                <a:ea typeface="Poppins"/>
                <a:cs typeface="Poppins"/>
                <a:sym typeface="Poppins"/>
              </a:rPr>
              <a:t>problem &amp; </a:t>
            </a:r>
            <a:endParaRPr b="1">
              <a:solidFill>
                <a:srgbClr val="20124D"/>
              </a:solidFill>
              <a:latin typeface="Poppins"/>
              <a:ea typeface="Poppins"/>
              <a:cs typeface="Poppins"/>
              <a:sym typeface="Poppins"/>
            </a:endParaRPr>
          </a:p>
          <a:p>
            <a:pPr indent="0" lvl="0" marL="0" rtl="0" algn="l">
              <a:lnSpc>
                <a:spcPct val="100000"/>
              </a:lnSpc>
              <a:spcBef>
                <a:spcPts val="0"/>
              </a:spcBef>
              <a:spcAft>
                <a:spcPts val="0"/>
              </a:spcAft>
              <a:buClr>
                <a:schemeClr val="dk1"/>
              </a:buClr>
              <a:buSzPts val="2800"/>
              <a:buFont typeface="Libre Franklin Medium"/>
              <a:buNone/>
            </a:pPr>
            <a:r>
              <a:rPr b="1" lang="en-US">
                <a:solidFill>
                  <a:srgbClr val="20124D"/>
                </a:solidFill>
                <a:latin typeface="Poppins"/>
                <a:ea typeface="Poppins"/>
                <a:cs typeface="Poppins"/>
                <a:sym typeface="Poppins"/>
              </a:rPr>
              <a:t>Market needs</a:t>
            </a:r>
            <a:endParaRPr b="1">
              <a:solidFill>
                <a:srgbClr val="20124D"/>
              </a:solidFill>
              <a:latin typeface="Poppins"/>
              <a:ea typeface="Poppins"/>
              <a:cs typeface="Poppins"/>
              <a:sym typeface="Poppins"/>
            </a:endParaRPr>
          </a:p>
        </p:txBody>
      </p:sp>
      <p:sp>
        <p:nvSpPr>
          <p:cNvPr id="112" name="Google Shape;112;p19"/>
          <p:cNvSpPr txBox="1"/>
          <p:nvPr>
            <p:ph idx="1" type="body"/>
          </p:nvPr>
        </p:nvSpPr>
        <p:spPr>
          <a:xfrm>
            <a:off x="430500" y="1424075"/>
            <a:ext cx="5669700" cy="3529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US" sz="1300">
                <a:solidFill>
                  <a:srgbClr val="20124D"/>
                </a:solidFill>
                <a:latin typeface="Poppins"/>
                <a:ea typeface="Poppins"/>
                <a:cs typeface="Poppins"/>
                <a:sym typeface="Poppins"/>
              </a:rPr>
              <a:t>The </a:t>
            </a:r>
            <a:r>
              <a:rPr lang="en-US" sz="1300">
                <a:solidFill>
                  <a:srgbClr val="20124D"/>
                </a:solidFill>
                <a:uFill>
                  <a:noFill/>
                </a:uFill>
                <a:latin typeface="Poppins"/>
                <a:ea typeface="Poppins"/>
                <a:cs typeface="Poppins"/>
                <a:sym typeface="Poppins"/>
                <a:hlinkClick r:id="rId3"/>
              </a:rPr>
              <a:t>coronavirus</a:t>
            </a:r>
            <a:r>
              <a:rPr lang="en-US" sz="1300">
                <a:solidFill>
                  <a:srgbClr val="20124D"/>
                </a:solidFill>
                <a:latin typeface="Poppins"/>
                <a:ea typeface="Poppins"/>
                <a:cs typeface="Poppins"/>
                <a:sym typeface="Poppins"/>
              </a:rPr>
              <a:t> pandemic created new restrictions that grocery stores and Supermarkets  have to work under </a:t>
            </a:r>
            <a:r>
              <a:rPr lang="en-US" sz="1300">
                <a:solidFill>
                  <a:srgbClr val="20124D"/>
                </a:solidFill>
                <a:latin typeface="Poppins"/>
                <a:ea typeface="Poppins"/>
                <a:cs typeface="Poppins"/>
                <a:sym typeface="Poppins"/>
              </a:rPr>
              <a:t>pressure</a:t>
            </a:r>
            <a:r>
              <a:rPr lang="en-US" sz="1300">
                <a:solidFill>
                  <a:srgbClr val="20124D"/>
                </a:solidFill>
                <a:latin typeface="Poppins"/>
                <a:ea typeface="Poppins"/>
                <a:cs typeface="Poppins"/>
                <a:sym typeface="Poppins"/>
              </a:rPr>
              <a:t> : In Israel, a business must not hold more than 10 customers within the same store.</a:t>
            </a:r>
            <a:endParaRPr sz="1300">
              <a:solidFill>
                <a:srgbClr val="20124D"/>
              </a:solidFill>
              <a:latin typeface="Poppins"/>
              <a:ea typeface="Poppins"/>
              <a:cs typeface="Poppins"/>
              <a:sym typeface="Poppins"/>
            </a:endParaRPr>
          </a:p>
          <a:p>
            <a:pPr indent="-311150" lvl="0" marL="457200" rtl="0" algn="l">
              <a:lnSpc>
                <a:spcPct val="115000"/>
              </a:lnSpc>
              <a:spcBef>
                <a:spcPts val="1000"/>
              </a:spcBef>
              <a:spcAft>
                <a:spcPts val="0"/>
              </a:spcAft>
              <a:buClr>
                <a:srgbClr val="20124D"/>
              </a:buClr>
              <a:buSzPts val="1300"/>
              <a:buFont typeface="Poppins"/>
              <a:buChar char="●"/>
            </a:pPr>
            <a:r>
              <a:rPr lang="en-US" sz="1300">
                <a:solidFill>
                  <a:srgbClr val="20124D"/>
                </a:solidFill>
                <a:latin typeface="Poppins"/>
                <a:ea typeface="Poppins"/>
                <a:cs typeface="Poppins"/>
                <a:sym typeface="Poppins"/>
              </a:rPr>
              <a:t>Due to these new restrictions a large number of customers went through to place food orders through </a:t>
            </a:r>
            <a:r>
              <a:rPr lang="en-US" sz="1300">
                <a:solidFill>
                  <a:srgbClr val="20124D"/>
                </a:solidFill>
                <a:latin typeface="Poppins"/>
                <a:ea typeface="Poppins"/>
                <a:cs typeface="Poppins"/>
                <a:sym typeface="Poppins"/>
              </a:rPr>
              <a:t>digital platforms, but find it hard to use, especially for elderly. </a:t>
            </a:r>
            <a:endParaRPr sz="1300">
              <a:solidFill>
                <a:srgbClr val="20124D"/>
              </a:solidFill>
              <a:latin typeface="Poppins"/>
              <a:ea typeface="Poppins"/>
              <a:cs typeface="Poppins"/>
              <a:sym typeface="Poppins"/>
            </a:endParaRPr>
          </a:p>
          <a:p>
            <a:pPr indent="-311150" lvl="0" marL="457200" rtl="0" algn="l">
              <a:lnSpc>
                <a:spcPct val="115000"/>
              </a:lnSpc>
              <a:spcBef>
                <a:spcPts val="1000"/>
              </a:spcBef>
              <a:spcAft>
                <a:spcPts val="0"/>
              </a:spcAft>
              <a:buClr>
                <a:srgbClr val="20124D"/>
              </a:buClr>
              <a:buSzPts val="1300"/>
              <a:buFont typeface="Poppins"/>
              <a:buChar char="●"/>
            </a:pPr>
            <a:r>
              <a:rPr lang="en-US" sz="1300">
                <a:solidFill>
                  <a:srgbClr val="20124D"/>
                </a:solidFill>
                <a:latin typeface="Poppins"/>
                <a:ea typeface="Poppins"/>
                <a:cs typeface="Poppins"/>
                <a:sym typeface="Poppins"/>
              </a:rPr>
              <a:t>Many Grocery stores are unable to accept multiple</a:t>
            </a:r>
            <a:br>
              <a:rPr lang="en-US" sz="1300">
                <a:solidFill>
                  <a:srgbClr val="20124D"/>
                </a:solidFill>
                <a:latin typeface="Poppins"/>
                <a:ea typeface="Poppins"/>
                <a:cs typeface="Poppins"/>
                <a:sym typeface="Poppins"/>
              </a:rPr>
            </a:br>
            <a:r>
              <a:rPr lang="en-US" sz="1300">
                <a:solidFill>
                  <a:srgbClr val="20124D"/>
                </a:solidFill>
                <a:latin typeface="Poppins"/>
                <a:ea typeface="Poppins"/>
                <a:cs typeface="Poppins"/>
                <a:sym typeface="Poppins"/>
              </a:rPr>
              <a:t> orders at the same time, and hold a small number</a:t>
            </a:r>
            <a:br>
              <a:rPr lang="en-US" sz="1300">
                <a:solidFill>
                  <a:srgbClr val="20124D"/>
                </a:solidFill>
                <a:latin typeface="Poppins"/>
                <a:ea typeface="Poppins"/>
                <a:cs typeface="Poppins"/>
                <a:sym typeface="Poppins"/>
              </a:rPr>
            </a:br>
            <a:r>
              <a:rPr lang="en-US" sz="1300">
                <a:solidFill>
                  <a:srgbClr val="20124D"/>
                </a:solidFill>
                <a:latin typeface="Poppins"/>
                <a:ea typeface="Poppins"/>
                <a:cs typeface="Poppins"/>
                <a:sym typeface="Poppins"/>
              </a:rPr>
              <a:t> of delivery workers. Which leads to high orders delays in deliveries</a:t>
            </a:r>
            <a:endParaRPr sz="1300">
              <a:solidFill>
                <a:srgbClr val="20124D"/>
              </a:solidFill>
              <a:latin typeface="Poppins"/>
              <a:ea typeface="Poppins"/>
              <a:cs typeface="Poppins"/>
              <a:sym typeface="Poppins"/>
            </a:endParaRPr>
          </a:p>
          <a:p>
            <a:pPr indent="-311150" lvl="0" marL="457200" rtl="0" algn="l">
              <a:lnSpc>
                <a:spcPct val="115000"/>
              </a:lnSpc>
              <a:spcBef>
                <a:spcPts val="1000"/>
              </a:spcBef>
              <a:spcAft>
                <a:spcPts val="0"/>
              </a:spcAft>
              <a:buClr>
                <a:srgbClr val="20124D"/>
              </a:buClr>
              <a:buSzPts val="1300"/>
              <a:buFont typeface="Poppins"/>
              <a:buChar char="●"/>
            </a:pPr>
            <a:r>
              <a:rPr lang="en-US" sz="1300">
                <a:solidFill>
                  <a:srgbClr val="20124D"/>
                </a:solidFill>
                <a:latin typeface="Poppins"/>
                <a:ea typeface="Poppins"/>
                <a:cs typeface="Poppins"/>
                <a:sym typeface="Poppins"/>
              </a:rPr>
              <a:t>At the same time, Local grocery stores are losing </a:t>
            </a:r>
            <a:br>
              <a:rPr lang="en-US" sz="1300">
                <a:solidFill>
                  <a:srgbClr val="20124D"/>
                </a:solidFill>
                <a:latin typeface="Poppins"/>
                <a:ea typeface="Poppins"/>
                <a:cs typeface="Poppins"/>
                <a:sym typeface="Poppins"/>
              </a:rPr>
            </a:br>
            <a:r>
              <a:rPr lang="en-US" sz="1300">
                <a:solidFill>
                  <a:srgbClr val="20124D"/>
                </a:solidFill>
                <a:latin typeface="Poppins"/>
                <a:ea typeface="Poppins"/>
                <a:cs typeface="Poppins"/>
                <a:sym typeface="Poppins"/>
              </a:rPr>
              <a:t>their customers because of their inability to make deliveries</a:t>
            </a:r>
            <a:endParaRPr sz="1300">
              <a:solidFill>
                <a:srgbClr val="20124D"/>
              </a:solidFill>
              <a:latin typeface="Poppins"/>
              <a:ea typeface="Poppins"/>
              <a:cs typeface="Poppins"/>
              <a:sym typeface="Poppins"/>
            </a:endParaRPr>
          </a:p>
        </p:txBody>
      </p:sp>
      <p:pic>
        <p:nvPicPr>
          <p:cNvPr id="113" name="Google Shape;113;p19"/>
          <p:cNvPicPr preferRelativeResize="0"/>
          <p:nvPr/>
        </p:nvPicPr>
        <p:blipFill rotWithShape="1">
          <a:blip r:embed="rId4">
            <a:alphaModFix/>
          </a:blip>
          <a:srcRect b="15295" l="23153" r="24427" t="20544"/>
          <a:stretch/>
        </p:blipFill>
        <p:spPr>
          <a:xfrm>
            <a:off x="6268800" y="2904750"/>
            <a:ext cx="2550926" cy="1756201"/>
          </a:xfrm>
          <a:prstGeom prst="rect">
            <a:avLst/>
          </a:prstGeom>
          <a:noFill/>
          <a:ln>
            <a:noFill/>
          </a:ln>
        </p:spPr>
      </p:pic>
      <p:pic>
        <p:nvPicPr>
          <p:cNvPr id="114" name="Google Shape;114;p19"/>
          <p:cNvPicPr preferRelativeResize="0"/>
          <p:nvPr/>
        </p:nvPicPr>
        <p:blipFill>
          <a:blip r:embed="rId5">
            <a:alphaModFix amt="26000"/>
          </a:blip>
          <a:stretch>
            <a:fillRect/>
          </a:stretch>
        </p:blipFill>
        <p:spPr>
          <a:xfrm>
            <a:off x="8223148" y="209823"/>
            <a:ext cx="1400275" cy="273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885835" y="574670"/>
            <a:ext cx="7521000" cy="41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solidFill>
                  <a:srgbClr val="20124D"/>
                </a:solidFill>
                <a:latin typeface="Poppins"/>
                <a:ea typeface="Poppins"/>
                <a:cs typeface="Poppins"/>
                <a:sym typeface="Poppins"/>
              </a:rPr>
              <a:t>Example from Israel</a:t>
            </a:r>
            <a:endParaRPr b="1">
              <a:solidFill>
                <a:srgbClr val="20124D"/>
              </a:solidFill>
              <a:latin typeface="Poppins"/>
              <a:ea typeface="Poppins"/>
              <a:cs typeface="Poppins"/>
              <a:sym typeface="Poppins"/>
            </a:endParaRPr>
          </a:p>
        </p:txBody>
      </p:sp>
      <p:sp>
        <p:nvSpPr>
          <p:cNvPr id="121" name="Google Shape;121;p20"/>
          <p:cNvSpPr txBox="1"/>
          <p:nvPr>
            <p:ph idx="1" type="body"/>
          </p:nvPr>
        </p:nvSpPr>
        <p:spPr>
          <a:xfrm>
            <a:off x="930150" y="1119250"/>
            <a:ext cx="7476600" cy="24645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US" sz="1300">
                <a:solidFill>
                  <a:srgbClr val="20124D"/>
                </a:solidFill>
                <a:latin typeface="Poppins Medium"/>
                <a:ea typeface="Poppins Medium"/>
                <a:cs typeface="Poppins Medium"/>
                <a:sym typeface="Poppins Medium"/>
              </a:rPr>
              <a:t>Israel newspaper:</a:t>
            </a:r>
            <a:endParaRPr sz="1300">
              <a:solidFill>
                <a:srgbClr val="20124D"/>
              </a:solidFill>
              <a:latin typeface="Poppins Medium"/>
              <a:ea typeface="Poppins Medium"/>
              <a:cs typeface="Poppins Medium"/>
              <a:sym typeface="Poppins Medium"/>
            </a:endParaRPr>
          </a:p>
          <a:p>
            <a:pPr indent="0" lvl="0" marL="0" rtl="0" algn="l">
              <a:lnSpc>
                <a:spcPct val="115000"/>
              </a:lnSpc>
              <a:spcBef>
                <a:spcPts val="0"/>
              </a:spcBef>
              <a:spcAft>
                <a:spcPts val="0"/>
              </a:spcAft>
              <a:buNone/>
            </a:pPr>
            <a:br>
              <a:rPr lang="en-US" sz="1300">
                <a:solidFill>
                  <a:srgbClr val="20124D"/>
                </a:solidFill>
                <a:latin typeface="Poppins"/>
                <a:ea typeface="Poppins"/>
                <a:cs typeface="Poppins"/>
                <a:sym typeface="Poppins"/>
              </a:rPr>
            </a:br>
            <a:r>
              <a:rPr lang="en-US" sz="1300">
                <a:solidFill>
                  <a:srgbClr val="20124D"/>
                </a:solidFill>
                <a:latin typeface="Poppins"/>
                <a:ea typeface="Poppins"/>
                <a:cs typeface="Poppins"/>
                <a:sym typeface="Poppins"/>
              </a:rPr>
              <a:t>“Delivery from the supermarket will arrive in two weeks The Corona crisis has come to shipment: A review of the marketing networks shows that food deliveries you order now arrive at the earliest on March 31, and it may only be during Passover”.</a:t>
            </a:r>
            <a:endParaRPr sz="1300">
              <a:solidFill>
                <a:srgbClr val="20124D"/>
              </a:solidFill>
              <a:latin typeface="Poppins"/>
              <a:ea typeface="Poppins"/>
              <a:cs typeface="Poppins"/>
              <a:sym typeface="Poppins"/>
            </a:endParaRPr>
          </a:p>
          <a:p>
            <a:pPr indent="0" lvl="0" marL="0" rtl="0" algn="l">
              <a:lnSpc>
                <a:spcPct val="115000"/>
              </a:lnSpc>
              <a:spcBef>
                <a:spcPts val="0"/>
              </a:spcBef>
              <a:spcAft>
                <a:spcPts val="0"/>
              </a:spcAft>
              <a:buNone/>
            </a:pPr>
            <a:r>
              <a:t/>
            </a:r>
            <a:endParaRPr sz="1300">
              <a:solidFill>
                <a:srgbClr val="20124D"/>
              </a:solidFill>
              <a:latin typeface="Poppins"/>
              <a:ea typeface="Poppins"/>
              <a:cs typeface="Poppins"/>
              <a:sym typeface="Poppins"/>
            </a:endParaRPr>
          </a:p>
          <a:p>
            <a:pPr indent="0" lvl="0" marL="0" rtl="0" algn="l">
              <a:lnSpc>
                <a:spcPct val="115000"/>
              </a:lnSpc>
              <a:spcBef>
                <a:spcPts val="0"/>
              </a:spcBef>
              <a:spcAft>
                <a:spcPts val="0"/>
              </a:spcAft>
              <a:buNone/>
            </a:pPr>
            <a:r>
              <a:rPr lang="en-US" sz="1300">
                <a:solidFill>
                  <a:srgbClr val="20124D"/>
                </a:solidFill>
                <a:latin typeface="Poppins"/>
                <a:ea typeface="Poppins"/>
                <a:cs typeface="Poppins"/>
                <a:sym typeface="Poppins"/>
              </a:rPr>
              <a:t>“If you live in Tel Aviv and prefer to avoid overcrowding in the marketing networks, you can order a delivery from Shufersal Online today and receive your order on April 8. That is, about two weeks. This is provided that the site will not collapse in the middle of the shopping.  April 2 To Jerusalem, Beersheba and Haifa the orders will arrive on March 31, about a week later. Either way, you will not receive an order for tomorrow or weekend”.</a:t>
            </a:r>
            <a:endParaRPr sz="1300">
              <a:solidFill>
                <a:srgbClr val="20124D"/>
              </a:solidFill>
              <a:latin typeface="Poppins"/>
              <a:ea typeface="Poppins"/>
              <a:cs typeface="Poppins"/>
              <a:sym typeface="Poppins"/>
            </a:endParaRPr>
          </a:p>
        </p:txBody>
      </p:sp>
      <p:pic>
        <p:nvPicPr>
          <p:cNvPr id="122" name="Google Shape;122;p20"/>
          <p:cNvPicPr preferRelativeResize="0"/>
          <p:nvPr/>
        </p:nvPicPr>
        <p:blipFill>
          <a:blip r:embed="rId3">
            <a:alphaModFix/>
          </a:blip>
          <a:stretch>
            <a:fillRect/>
          </a:stretch>
        </p:blipFill>
        <p:spPr>
          <a:xfrm>
            <a:off x="4470167" y="4166975"/>
            <a:ext cx="3978444" cy="759225"/>
          </a:xfrm>
          <a:prstGeom prst="rect">
            <a:avLst/>
          </a:prstGeom>
          <a:noFill/>
          <a:ln cap="flat" cmpd="sng" w="19050">
            <a:solidFill>
              <a:srgbClr val="FFD966"/>
            </a:solidFill>
            <a:prstDash val="solid"/>
            <a:round/>
            <a:headEnd len="sm" w="sm" type="none"/>
            <a:tailEnd len="sm" w="sm" type="none"/>
          </a:ln>
        </p:spPr>
      </p:pic>
      <p:pic>
        <p:nvPicPr>
          <p:cNvPr id="123" name="Google Shape;123;p20"/>
          <p:cNvPicPr preferRelativeResize="0"/>
          <p:nvPr/>
        </p:nvPicPr>
        <p:blipFill rotWithShape="1">
          <a:blip r:embed="rId4">
            <a:alphaModFix/>
          </a:blip>
          <a:srcRect b="32074" l="0" r="0" t="0"/>
          <a:stretch/>
        </p:blipFill>
        <p:spPr>
          <a:xfrm>
            <a:off x="695388" y="4166975"/>
            <a:ext cx="3643531" cy="759225"/>
          </a:xfrm>
          <a:prstGeom prst="rect">
            <a:avLst/>
          </a:prstGeom>
          <a:noFill/>
          <a:ln cap="flat" cmpd="sng" w="19050">
            <a:solidFill>
              <a:srgbClr val="FFD966"/>
            </a:solidFill>
            <a:prstDash val="solid"/>
            <a:round/>
            <a:headEnd len="sm" w="sm" type="none"/>
            <a:tailEnd len="sm" w="sm" type="none"/>
          </a:ln>
        </p:spPr>
      </p:pic>
      <p:pic>
        <p:nvPicPr>
          <p:cNvPr id="124" name="Google Shape;124;p20"/>
          <p:cNvPicPr preferRelativeResize="0"/>
          <p:nvPr/>
        </p:nvPicPr>
        <p:blipFill rotWithShape="1">
          <a:blip r:embed="rId5">
            <a:alphaModFix amt="85000"/>
          </a:blip>
          <a:srcRect b="0" l="51716" r="0" t="0"/>
          <a:stretch/>
        </p:blipFill>
        <p:spPr>
          <a:xfrm>
            <a:off x="8146950" y="3231822"/>
            <a:ext cx="376076" cy="228600"/>
          </a:xfrm>
          <a:prstGeom prst="rect">
            <a:avLst/>
          </a:prstGeom>
          <a:noFill/>
          <a:ln>
            <a:noFill/>
          </a:ln>
        </p:spPr>
      </p:pic>
      <p:pic>
        <p:nvPicPr>
          <p:cNvPr id="125" name="Google Shape;125;p20"/>
          <p:cNvPicPr preferRelativeResize="0"/>
          <p:nvPr/>
        </p:nvPicPr>
        <p:blipFill rotWithShape="1">
          <a:blip r:embed="rId5">
            <a:alphaModFix amt="85000"/>
          </a:blip>
          <a:srcRect b="0" l="51716" r="0" t="0"/>
          <a:stretch/>
        </p:blipFill>
        <p:spPr>
          <a:xfrm flipH="1">
            <a:off x="617437" y="1392572"/>
            <a:ext cx="376076" cy="228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1"/>
          <p:cNvSpPr txBox="1"/>
          <p:nvPr>
            <p:ph type="title"/>
          </p:nvPr>
        </p:nvSpPr>
        <p:spPr>
          <a:xfrm>
            <a:off x="1518285" y="724395"/>
            <a:ext cx="7521000" cy="411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Our solution</a:t>
            </a:r>
            <a:endParaRPr b="1">
              <a:solidFill>
                <a:srgbClr val="20124D"/>
              </a:solidFill>
              <a:latin typeface="Poppins"/>
              <a:ea typeface="Poppins"/>
              <a:cs typeface="Poppins"/>
              <a:sym typeface="Poppins"/>
            </a:endParaRPr>
          </a:p>
        </p:txBody>
      </p:sp>
      <p:sp>
        <p:nvSpPr>
          <p:cNvPr id="132" name="Google Shape;132;p21"/>
          <p:cNvSpPr txBox="1"/>
          <p:nvPr>
            <p:ph idx="1" type="body"/>
          </p:nvPr>
        </p:nvSpPr>
        <p:spPr>
          <a:xfrm>
            <a:off x="1533900" y="1426702"/>
            <a:ext cx="5078400" cy="3411300"/>
          </a:xfrm>
          <a:prstGeom prst="rect">
            <a:avLst/>
          </a:prstGeom>
        </p:spPr>
        <p:txBody>
          <a:bodyPr anchorCtr="0" anchor="t" bIns="45700" lIns="91425" spcFirstLastPara="1" rIns="91425" wrap="square" tIns="45700">
            <a:noAutofit/>
          </a:bodyPr>
          <a:lstStyle/>
          <a:p>
            <a:pPr indent="0" lvl="0" marL="0" rtl="0" algn="l">
              <a:lnSpc>
                <a:spcPct val="115000"/>
              </a:lnSpc>
              <a:spcBef>
                <a:spcPts val="800"/>
              </a:spcBef>
              <a:spcAft>
                <a:spcPts val="0"/>
              </a:spcAft>
              <a:buNone/>
            </a:pPr>
            <a:r>
              <a:rPr b="1" lang="en-US">
                <a:solidFill>
                  <a:srgbClr val="DD0B56"/>
                </a:solidFill>
                <a:latin typeface="Poppins"/>
                <a:ea typeface="Poppins"/>
                <a:cs typeface="Poppins"/>
                <a:sym typeface="Poppins"/>
              </a:rPr>
              <a:t>GrowCherry </a:t>
            </a:r>
            <a:r>
              <a:rPr lang="en-US">
                <a:solidFill>
                  <a:srgbClr val="20124D"/>
                </a:solidFill>
                <a:latin typeface="Poppins"/>
                <a:ea typeface="Poppins"/>
                <a:cs typeface="Poppins"/>
                <a:sym typeface="Poppins"/>
              </a:rPr>
              <a:t>created a network for Grocery stores that allows customers to shop online in the most  accessible way for elderly and whom </a:t>
            </a:r>
            <a:r>
              <a:rPr lang="en-US">
                <a:solidFill>
                  <a:srgbClr val="39B54A"/>
                </a:solidFill>
                <a:latin typeface="Poppins SemiBold"/>
                <a:ea typeface="Poppins SemiBold"/>
                <a:cs typeface="Poppins SemiBold"/>
                <a:sym typeface="Poppins SemiBold"/>
              </a:rPr>
              <a:t>can’t leave their homes</a:t>
            </a:r>
            <a:r>
              <a:rPr lang="en-US">
                <a:solidFill>
                  <a:srgbClr val="20124D"/>
                </a:solidFill>
                <a:latin typeface="Poppins"/>
                <a:ea typeface="Poppins"/>
                <a:cs typeface="Poppins"/>
                <a:sym typeface="Poppins"/>
              </a:rPr>
              <a:t>. Our Network </a:t>
            </a:r>
            <a:r>
              <a:rPr lang="en-US">
                <a:solidFill>
                  <a:srgbClr val="39B54A"/>
                </a:solidFill>
                <a:latin typeface="Poppins SemiBold"/>
                <a:ea typeface="Poppins SemiBold"/>
                <a:cs typeface="Poppins SemiBold"/>
                <a:sym typeface="Poppins SemiBold"/>
              </a:rPr>
              <a:t>create job</a:t>
            </a:r>
            <a:r>
              <a:rPr lang="en-US">
                <a:solidFill>
                  <a:srgbClr val="20124D"/>
                </a:solidFill>
                <a:latin typeface="Poppins"/>
                <a:ea typeface="Poppins"/>
                <a:cs typeface="Poppins"/>
                <a:sym typeface="Poppins"/>
              </a:rPr>
              <a:t> opportunities for individuals, while giving </a:t>
            </a:r>
            <a:r>
              <a:rPr lang="en-US">
                <a:solidFill>
                  <a:srgbClr val="39B54A"/>
                </a:solidFill>
                <a:latin typeface="Poppins SemiBold"/>
                <a:ea typeface="Poppins SemiBold"/>
                <a:cs typeface="Poppins SemiBold"/>
                <a:sym typeface="Poppins SemiBold"/>
              </a:rPr>
              <a:t>local stores</a:t>
            </a:r>
            <a:r>
              <a:rPr lang="en-US">
                <a:solidFill>
                  <a:srgbClr val="20124D"/>
                </a:solidFill>
                <a:latin typeface="Poppins"/>
                <a:ea typeface="Poppins"/>
                <a:cs typeface="Poppins"/>
                <a:sym typeface="Poppins"/>
              </a:rPr>
              <a:t> the ability to make deliveries using outsource delivery services.</a:t>
            </a:r>
            <a:endParaRPr>
              <a:solidFill>
                <a:srgbClr val="20124D"/>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2"/>
          <p:cNvSpPr txBox="1"/>
          <p:nvPr>
            <p:ph type="title"/>
          </p:nvPr>
        </p:nvSpPr>
        <p:spPr>
          <a:xfrm>
            <a:off x="1474000" y="1043888"/>
            <a:ext cx="4226400" cy="945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Locally customized </a:t>
            </a:r>
            <a:endParaRPr b="1">
              <a:solidFill>
                <a:srgbClr val="20124D"/>
              </a:solidFill>
              <a:latin typeface="Poppins"/>
              <a:ea typeface="Poppins"/>
              <a:cs typeface="Poppins"/>
              <a:sym typeface="Poppins"/>
            </a:endParaRPr>
          </a:p>
          <a:p>
            <a:pPr indent="0" lvl="0" marL="0" rtl="0" algn="l">
              <a:spcBef>
                <a:spcPts val="0"/>
              </a:spcBef>
              <a:spcAft>
                <a:spcPts val="0"/>
              </a:spcAft>
              <a:buNone/>
            </a:pPr>
            <a:r>
              <a:rPr b="1" lang="en-US">
                <a:solidFill>
                  <a:srgbClr val="20124D"/>
                </a:solidFill>
                <a:latin typeface="Poppins"/>
                <a:ea typeface="Poppins"/>
                <a:cs typeface="Poppins"/>
                <a:sym typeface="Poppins"/>
              </a:rPr>
              <a:t>a global solution</a:t>
            </a:r>
            <a:endParaRPr b="1">
              <a:solidFill>
                <a:srgbClr val="20124D"/>
              </a:solidFill>
              <a:latin typeface="Poppins"/>
              <a:ea typeface="Poppins"/>
              <a:cs typeface="Poppins"/>
              <a:sym typeface="Poppins"/>
            </a:endParaRPr>
          </a:p>
        </p:txBody>
      </p:sp>
      <p:sp>
        <p:nvSpPr>
          <p:cNvPr id="139" name="Google Shape;139;p22"/>
          <p:cNvSpPr txBox="1"/>
          <p:nvPr>
            <p:ph idx="1" type="body"/>
          </p:nvPr>
        </p:nvSpPr>
        <p:spPr>
          <a:xfrm>
            <a:off x="1525350" y="2063925"/>
            <a:ext cx="5079000" cy="2685000"/>
          </a:xfrm>
          <a:prstGeom prst="rect">
            <a:avLst/>
          </a:prstGeom>
        </p:spPr>
        <p:txBody>
          <a:bodyPr anchorCtr="0" anchor="t" bIns="45700" lIns="91425" spcFirstLastPara="1" rIns="91425" wrap="square" tIns="45700">
            <a:noAutofit/>
          </a:bodyPr>
          <a:lstStyle/>
          <a:p>
            <a:pPr indent="0" lvl="0" marL="0" rtl="0" algn="l">
              <a:spcBef>
                <a:spcPts val="800"/>
              </a:spcBef>
              <a:spcAft>
                <a:spcPts val="0"/>
              </a:spcAft>
              <a:buNone/>
            </a:pPr>
            <a:r>
              <a:rPr lang="en-US">
                <a:solidFill>
                  <a:srgbClr val="20124D"/>
                </a:solidFill>
                <a:latin typeface="Poppins"/>
                <a:ea typeface="Poppins"/>
                <a:cs typeface="Poppins"/>
                <a:sym typeface="Poppins"/>
              </a:rPr>
              <a:t>We at </a:t>
            </a:r>
            <a:r>
              <a:rPr lang="en-US">
                <a:solidFill>
                  <a:srgbClr val="39B54A"/>
                </a:solidFill>
                <a:latin typeface="Poppins"/>
                <a:ea typeface="Poppins"/>
                <a:cs typeface="Poppins"/>
                <a:sym typeface="Poppins"/>
              </a:rPr>
              <a:t>GrowCherry</a:t>
            </a:r>
            <a:r>
              <a:rPr lang="en-US">
                <a:solidFill>
                  <a:srgbClr val="20124D"/>
                </a:solidFill>
                <a:latin typeface="Poppins"/>
                <a:ea typeface="Poppins"/>
                <a:cs typeface="Poppins"/>
                <a:sym typeface="Poppins"/>
              </a:rPr>
              <a:t> </a:t>
            </a:r>
            <a:r>
              <a:rPr lang="en-US">
                <a:solidFill>
                  <a:srgbClr val="20124D"/>
                </a:solidFill>
                <a:latin typeface="Poppins"/>
                <a:ea typeface="Poppins"/>
                <a:cs typeface="Poppins"/>
                <a:sym typeface="Poppins"/>
              </a:rPr>
              <a:t>see</a:t>
            </a:r>
            <a:r>
              <a:rPr lang="en-US">
                <a:solidFill>
                  <a:srgbClr val="20124D"/>
                </a:solidFill>
                <a:latin typeface="Poppins"/>
                <a:ea typeface="Poppins"/>
                <a:cs typeface="Poppins"/>
                <a:sym typeface="Poppins"/>
              </a:rPr>
              <a:t> this </a:t>
            </a:r>
            <a:r>
              <a:rPr lang="en-US">
                <a:solidFill>
                  <a:srgbClr val="20124D"/>
                </a:solidFill>
                <a:latin typeface="Poppins"/>
                <a:ea typeface="Poppins"/>
                <a:cs typeface="Poppins"/>
                <a:sym typeface="Poppins"/>
              </a:rPr>
              <a:t>opportunity</a:t>
            </a:r>
            <a:r>
              <a:rPr lang="en-US">
                <a:solidFill>
                  <a:srgbClr val="20124D"/>
                </a:solidFill>
                <a:latin typeface="Poppins"/>
                <a:ea typeface="Poppins"/>
                <a:cs typeface="Poppins"/>
                <a:sym typeface="Poppins"/>
              </a:rPr>
              <a:t> to impact a global problem with a </a:t>
            </a:r>
            <a:r>
              <a:rPr lang="en-US">
                <a:solidFill>
                  <a:srgbClr val="20124D"/>
                </a:solidFill>
                <a:latin typeface="Poppins"/>
                <a:ea typeface="Poppins"/>
                <a:cs typeface="Poppins"/>
                <a:sym typeface="Poppins"/>
              </a:rPr>
              <a:t>unique</a:t>
            </a:r>
            <a:r>
              <a:rPr lang="en-US">
                <a:solidFill>
                  <a:srgbClr val="20124D"/>
                </a:solidFill>
                <a:latin typeface="Poppins"/>
                <a:ea typeface="Poppins"/>
                <a:cs typeface="Poppins"/>
                <a:sym typeface="Poppins"/>
              </a:rPr>
              <a:t> local customized </a:t>
            </a:r>
            <a:r>
              <a:rPr lang="en-US">
                <a:solidFill>
                  <a:srgbClr val="20124D"/>
                </a:solidFill>
                <a:latin typeface="Poppins"/>
                <a:ea typeface="Poppins"/>
                <a:cs typeface="Poppins"/>
                <a:sym typeface="Poppins"/>
              </a:rPr>
              <a:t>solution</a:t>
            </a:r>
            <a:r>
              <a:rPr lang="en-US">
                <a:solidFill>
                  <a:srgbClr val="20124D"/>
                </a:solidFill>
                <a:latin typeface="Poppins"/>
                <a:ea typeface="Poppins"/>
                <a:cs typeface="Poppins"/>
                <a:sym typeface="Poppins"/>
              </a:rPr>
              <a:t> . By creating a local solution we will create on-going global solution to one of the main problems humanity needs to deal with in times of social </a:t>
            </a:r>
            <a:r>
              <a:rPr lang="en-US">
                <a:solidFill>
                  <a:srgbClr val="20124D"/>
                </a:solidFill>
                <a:latin typeface="Poppins"/>
                <a:ea typeface="Poppins"/>
                <a:cs typeface="Poppins"/>
                <a:sym typeface="Poppins"/>
              </a:rPr>
              <a:t>distancing</a:t>
            </a:r>
            <a:r>
              <a:rPr lang="en-US">
                <a:solidFill>
                  <a:srgbClr val="20124D"/>
                </a:solidFill>
                <a:latin typeface="Poppins"/>
                <a:ea typeface="Poppins"/>
                <a:cs typeface="Poppins"/>
                <a:sym typeface="Poppins"/>
              </a:rPr>
              <a:t>, </a:t>
            </a:r>
            <a:r>
              <a:rPr lang="en-US">
                <a:solidFill>
                  <a:srgbClr val="20124D"/>
                </a:solidFill>
                <a:latin typeface="Poppins"/>
                <a:ea typeface="Poppins"/>
                <a:cs typeface="Poppins"/>
                <a:sym typeface="Poppins"/>
              </a:rPr>
              <a:t>quarantine</a:t>
            </a:r>
            <a:r>
              <a:rPr lang="en-US">
                <a:solidFill>
                  <a:srgbClr val="20124D"/>
                </a:solidFill>
                <a:latin typeface="Poppins"/>
                <a:ea typeface="Poppins"/>
                <a:cs typeface="Poppins"/>
                <a:sym typeface="Poppins"/>
              </a:rPr>
              <a:t> and movement restrictions.</a:t>
            </a:r>
            <a:endParaRPr>
              <a:solidFill>
                <a:srgbClr val="20124D"/>
              </a:solidFill>
              <a:latin typeface="Poppins"/>
              <a:ea typeface="Poppins"/>
              <a:cs typeface="Poppins"/>
              <a:sym typeface="Poppins"/>
            </a:endParaRPr>
          </a:p>
        </p:txBody>
      </p:sp>
      <p:sp>
        <p:nvSpPr>
          <p:cNvPr id="140" name="Google Shape;140;p22"/>
          <p:cNvSpPr txBox="1"/>
          <p:nvPr/>
        </p:nvSpPr>
        <p:spPr>
          <a:xfrm>
            <a:off x="1474000" y="418675"/>
            <a:ext cx="15027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20124D"/>
                </a:solidFill>
                <a:latin typeface="Poppins"/>
                <a:ea typeface="Poppins"/>
                <a:cs typeface="Poppins"/>
                <a:sym typeface="Poppins"/>
              </a:rPr>
              <a:t>Our main goal</a:t>
            </a:r>
            <a:endParaRPr b="1">
              <a:solidFill>
                <a:srgbClr val="20124D"/>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23"/>
          <p:cNvSpPr/>
          <p:nvPr/>
        </p:nvSpPr>
        <p:spPr>
          <a:xfrm>
            <a:off x="3703338" y="1478000"/>
            <a:ext cx="1737300" cy="1737300"/>
          </a:xfrm>
          <a:prstGeom prst="ellipse">
            <a:avLst/>
          </a:prstGeom>
          <a:noFill/>
          <a:ln cap="flat" cmpd="sng" w="19050">
            <a:solidFill>
              <a:srgbClr val="39B54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rgbClr val="DD0B56"/>
                </a:solidFill>
                <a:latin typeface="Poppins SemiBold"/>
                <a:ea typeface="Poppins SemiBold"/>
                <a:cs typeface="Poppins SemiBold"/>
                <a:sym typeface="Poppins SemiBold"/>
              </a:rPr>
              <a:t>GrowCherry</a:t>
            </a:r>
            <a:endParaRPr sz="1300">
              <a:solidFill>
                <a:srgbClr val="DD0B56"/>
              </a:solidFill>
              <a:latin typeface="Poppins SemiBold"/>
              <a:ea typeface="Poppins SemiBold"/>
              <a:cs typeface="Poppins SemiBold"/>
              <a:sym typeface="Poppins SemiBold"/>
            </a:endParaRPr>
          </a:p>
        </p:txBody>
      </p:sp>
      <p:sp>
        <p:nvSpPr>
          <p:cNvPr id="147" name="Google Shape;147;p23"/>
          <p:cNvSpPr/>
          <p:nvPr/>
        </p:nvSpPr>
        <p:spPr>
          <a:xfrm>
            <a:off x="1560538" y="3096050"/>
            <a:ext cx="1596000" cy="1600200"/>
          </a:xfrm>
          <a:prstGeom prst="ellipse">
            <a:avLst/>
          </a:prstGeom>
          <a:noFill/>
          <a:ln cap="flat" cmpd="sng" w="19050">
            <a:solidFill>
              <a:srgbClr val="39B54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latin typeface="Poppins"/>
                <a:ea typeface="Poppins"/>
                <a:cs typeface="Poppins"/>
                <a:sym typeface="Poppins"/>
              </a:rPr>
              <a:t>Customers,</a:t>
            </a:r>
            <a:endParaRPr sz="1300">
              <a:latin typeface="Poppins"/>
              <a:ea typeface="Poppins"/>
              <a:cs typeface="Poppins"/>
              <a:sym typeface="Poppins"/>
            </a:endParaRPr>
          </a:p>
          <a:p>
            <a:pPr indent="0" lvl="0" marL="0" rtl="0" algn="ctr">
              <a:spcBef>
                <a:spcPts val="0"/>
              </a:spcBef>
              <a:spcAft>
                <a:spcPts val="0"/>
              </a:spcAft>
              <a:buNone/>
            </a:pPr>
            <a:r>
              <a:rPr lang="en-US" sz="1300">
                <a:latin typeface="Poppins"/>
                <a:ea typeface="Poppins"/>
                <a:cs typeface="Poppins"/>
                <a:sym typeface="Poppins"/>
              </a:rPr>
              <a:t>online </a:t>
            </a:r>
            <a:r>
              <a:rPr lang="en-US" sz="1300">
                <a:solidFill>
                  <a:schemeClr val="dk1"/>
                </a:solidFill>
                <a:latin typeface="Poppins"/>
                <a:ea typeface="Poppins"/>
                <a:cs typeface="Poppins"/>
                <a:sym typeface="Poppins"/>
              </a:rPr>
              <a:t>buyers</a:t>
            </a:r>
            <a:endParaRPr sz="1300">
              <a:latin typeface="Poppins"/>
              <a:ea typeface="Poppins"/>
              <a:cs typeface="Poppins"/>
              <a:sym typeface="Poppins"/>
            </a:endParaRPr>
          </a:p>
        </p:txBody>
      </p:sp>
      <p:sp>
        <p:nvSpPr>
          <p:cNvPr id="148" name="Google Shape;148;p23"/>
          <p:cNvSpPr/>
          <p:nvPr/>
        </p:nvSpPr>
        <p:spPr>
          <a:xfrm>
            <a:off x="5987438" y="3038075"/>
            <a:ext cx="1600200" cy="1600200"/>
          </a:xfrm>
          <a:prstGeom prst="ellipse">
            <a:avLst/>
          </a:prstGeom>
          <a:noFill/>
          <a:ln cap="flat" cmpd="sng" w="19050">
            <a:solidFill>
              <a:srgbClr val="39B54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latin typeface="Poppins"/>
                <a:ea typeface="Poppins"/>
                <a:cs typeface="Poppins"/>
                <a:sym typeface="Poppins"/>
              </a:rPr>
              <a:t>Local Grocery stores</a:t>
            </a:r>
            <a:endParaRPr sz="1300">
              <a:latin typeface="Poppins"/>
              <a:ea typeface="Poppins"/>
              <a:cs typeface="Poppins"/>
              <a:sym typeface="Poppins"/>
            </a:endParaRPr>
          </a:p>
        </p:txBody>
      </p:sp>
      <p:sp>
        <p:nvSpPr>
          <p:cNvPr id="149" name="Google Shape;149;p23"/>
          <p:cNvSpPr/>
          <p:nvPr/>
        </p:nvSpPr>
        <p:spPr>
          <a:xfrm>
            <a:off x="3794388" y="3368250"/>
            <a:ext cx="1600200" cy="1600200"/>
          </a:xfrm>
          <a:prstGeom prst="ellipse">
            <a:avLst/>
          </a:prstGeom>
          <a:noFill/>
          <a:ln cap="flat" cmpd="sng" w="19050">
            <a:solidFill>
              <a:srgbClr val="39B54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latin typeface="Poppins"/>
                <a:ea typeface="Poppins"/>
                <a:cs typeface="Poppins"/>
                <a:sym typeface="Poppins"/>
              </a:rPr>
              <a:t>Delivery people and </a:t>
            </a:r>
            <a:r>
              <a:rPr lang="en-US" sz="1300">
                <a:latin typeface="Poppins"/>
                <a:ea typeface="Poppins"/>
                <a:cs typeface="Poppins"/>
                <a:sym typeface="Poppins"/>
              </a:rPr>
              <a:t>couriers</a:t>
            </a:r>
            <a:r>
              <a:rPr lang="en-US" sz="1300">
                <a:latin typeface="Poppins"/>
                <a:ea typeface="Poppins"/>
                <a:cs typeface="Poppins"/>
                <a:sym typeface="Poppins"/>
              </a:rPr>
              <a:t> </a:t>
            </a:r>
            <a:r>
              <a:rPr lang="en-US" sz="1300">
                <a:latin typeface="Poppins"/>
                <a:ea typeface="Poppins"/>
                <a:cs typeface="Poppins"/>
                <a:sym typeface="Poppins"/>
              </a:rPr>
              <a:t> </a:t>
            </a:r>
            <a:endParaRPr sz="1300">
              <a:latin typeface="Poppins"/>
              <a:ea typeface="Poppins"/>
              <a:cs typeface="Poppins"/>
              <a:sym typeface="Poppins"/>
            </a:endParaRPr>
          </a:p>
        </p:txBody>
      </p:sp>
      <p:sp>
        <p:nvSpPr>
          <p:cNvPr id="150" name="Google Shape;150;p23"/>
          <p:cNvSpPr txBox="1"/>
          <p:nvPr/>
        </p:nvSpPr>
        <p:spPr>
          <a:xfrm>
            <a:off x="1560550" y="237700"/>
            <a:ext cx="5064300" cy="10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20124D"/>
                </a:solidFill>
                <a:latin typeface="Poppins"/>
                <a:ea typeface="Poppins"/>
                <a:cs typeface="Poppins"/>
                <a:sym typeface="Poppins"/>
              </a:rPr>
              <a:t>GrowCherry Stakeholders &amp; Target Market </a:t>
            </a:r>
            <a:endParaRPr b="1" sz="2800">
              <a:solidFill>
                <a:srgbClr val="20124D"/>
              </a:solidFill>
              <a:latin typeface="Poppins"/>
              <a:ea typeface="Poppins"/>
              <a:cs typeface="Poppins"/>
              <a:sym typeface="Poppins"/>
            </a:endParaRPr>
          </a:p>
        </p:txBody>
      </p:sp>
      <p:sp>
        <p:nvSpPr>
          <p:cNvPr id="151" name="Google Shape;151;p23"/>
          <p:cNvSpPr/>
          <p:nvPr/>
        </p:nvSpPr>
        <p:spPr>
          <a:xfrm>
            <a:off x="3822600" y="1597250"/>
            <a:ext cx="1498800" cy="1498800"/>
          </a:xfrm>
          <a:prstGeom prst="ellipse">
            <a:avLst/>
          </a:prstGeom>
          <a:noFill/>
          <a:ln cap="flat" cmpd="sng" w="9525">
            <a:solidFill>
              <a:srgbClr val="DD0B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23"/>
          <p:cNvCxnSpPr>
            <a:stCxn id="146" idx="5"/>
            <a:endCxn id="148" idx="1"/>
          </p:cNvCxnSpPr>
          <p:nvPr/>
        </p:nvCxnSpPr>
        <p:spPr>
          <a:xfrm>
            <a:off x="5186216" y="2960878"/>
            <a:ext cx="1035600" cy="311400"/>
          </a:xfrm>
          <a:prstGeom prst="straightConnector1">
            <a:avLst/>
          </a:prstGeom>
          <a:noFill/>
          <a:ln cap="flat" cmpd="sng" w="19050">
            <a:solidFill>
              <a:srgbClr val="39B54A"/>
            </a:solidFill>
            <a:prstDash val="solid"/>
            <a:round/>
            <a:headEnd len="med" w="med" type="none"/>
            <a:tailEnd len="med" w="med" type="stealth"/>
          </a:ln>
        </p:spPr>
      </p:cxnSp>
      <p:cxnSp>
        <p:nvCxnSpPr>
          <p:cNvPr id="153" name="Google Shape;153;p23"/>
          <p:cNvCxnSpPr>
            <a:stCxn id="146" idx="3"/>
            <a:endCxn id="147" idx="7"/>
          </p:cNvCxnSpPr>
          <p:nvPr/>
        </p:nvCxnSpPr>
        <p:spPr>
          <a:xfrm flipH="1">
            <a:off x="2922759" y="2960878"/>
            <a:ext cx="1035000" cy="369600"/>
          </a:xfrm>
          <a:prstGeom prst="straightConnector1">
            <a:avLst/>
          </a:prstGeom>
          <a:noFill/>
          <a:ln cap="flat" cmpd="sng" w="19050">
            <a:solidFill>
              <a:srgbClr val="39B54A"/>
            </a:solidFill>
            <a:prstDash val="solid"/>
            <a:round/>
            <a:headEnd len="med" w="med" type="none"/>
            <a:tailEnd len="med" w="med" type="stealth"/>
          </a:ln>
        </p:spPr>
      </p:cxnSp>
      <p:cxnSp>
        <p:nvCxnSpPr>
          <p:cNvPr id="154" name="Google Shape;154;p23"/>
          <p:cNvCxnSpPr>
            <a:stCxn id="146" idx="4"/>
            <a:endCxn id="149" idx="0"/>
          </p:cNvCxnSpPr>
          <p:nvPr/>
        </p:nvCxnSpPr>
        <p:spPr>
          <a:xfrm>
            <a:off x="4571988" y="3215300"/>
            <a:ext cx="22500" cy="153000"/>
          </a:xfrm>
          <a:prstGeom prst="straightConnector1">
            <a:avLst/>
          </a:prstGeom>
          <a:noFill/>
          <a:ln cap="flat" cmpd="sng" w="19050">
            <a:solidFill>
              <a:srgbClr val="39B54A"/>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ערכת נושא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